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000000"/>
        </a:solidFill>
        <a:effectLst/>
        <a:uFillTx/>
        <a:latin typeface="Helvetica Neue Medium"/>
        <a:ea typeface="Helvetica Neue Medium"/>
        <a:cs typeface="Helvetica Neue Medium"/>
        <a:sym typeface="Helvetica Neue Medium"/>
      </a:defRPr>
    </a:lvl1pPr>
    <a:lvl2pPr marL="0" marR="0" indent="0" algn="ctr" defTabSz="8255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000000"/>
        </a:solidFill>
        <a:effectLst/>
        <a:uFillTx/>
        <a:latin typeface="Helvetica Neue Medium"/>
        <a:ea typeface="Helvetica Neue Medium"/>
        <a:cs typeface="Helvetica Neue Medium"/>
        <a:sym typeface="Helvetica Neue Medium"/>
      </a:defRPr>
    </a:lvl2pPr>
    <a:lvl3pPr marL="0" marR="0" indent="0" algn="ctr" defTabSz="8255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000000"/>
        </a:solidFill>
        <a:effectLst/>
        <a:uFillTx/>
        <a:latin typeface="Helvetica Neue Medium"/>
        <a:ea typeface="Helvetica Neue Medium"/>
        <a:cs typeface="Helvetica Neue Medium"/>
        <a:sym typeface="Helvetica Neue Medium"/>
      </a:defRPr>
    </a:lvl3pPr>
    <a:lvl4pPr marL="0" marR="0" indent="0" algn="ctr" defTabSz="8255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000000"/>
        </a:solidFill>
        <a:effectLst/>
        <a:uFillTx/>
        <a:latin typeface="Helvetica Neue Medium"/>
        <a:ea typeface="Helvetica Neue Medium"/>
        <a:cs typeface="Helvetica Neue Medium"/>
        <a:sym typeface="Helvetica Neue Medium"/>
      </a:defRPr>
    </a:lvl4pPr>
    <a:lvl5pPr marL="0" marR="0" indent="0" algn="ctr" defTabSz="8255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000000"/>
        </a:solidFill>
        <a:effectLst/>
        <a:uFillTx/>
        <a:latin typeface="Helvetica Neue Medium"/>
        <a:ea typeface="Helvetica Neue Medium"/>
        <a:cs typeface="Helvetica Neue Medium"/>
        <a:sym typeface="Helvetica Neue Medium"/>
      </a:defRPr>
    </a:lvl5pPr>
    <a:lvl6pPr marL="0" marR="0" indent="0" algn="ctr" defTabSz="8255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000000"/>
        </a:solidFill>
        <a:effectLst/>
        <a:uFillTx/>
        <a:latin typeface="Helvetica Neue Medium"/>
        <a:ea typeface="Helvetica Neue Medium"/>
        <a:cs typeface="Helvetica Neue Medium"/>
        <a:sym typeface="Helvetica Neue Medium"/>
      </a:defRPr>
    </a:lvl6pPr>
    <a:lvl7pPr marL="0" marR="0" indent="0" algn="ctr" defTabSz="8255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000000"/>
        </a:solidFill>
        <a:effectLst/>
        <a:uFillTx/>
        <a:latin typeface="Helvetica Neue Medium"/>
        <a:ea typeface="Helvetica Neue Medium"/>
        <a:cs typeface="Helvetica Neue Medium"/>
        <a:sym typeface="Helvetica Neue Medium"/>
      </a:defRPr>
    </a:lvl7pPr>
    <a:lvl8pPr marL="0" marR="0" indent="0" algn="ctr" defTabSz="8255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000000"/>
        </a:solidFill>
        <a:effectLst/>
        <a:uFillTx/>
        <a:latin typeface="Helvetica Neue Medium"/>
        <a:ea typeface="Helvetica Neue Medium"/>
        <a:cs typeface="Helvetica Neue Medium"/>
        <a:sym typeface="Helvetica Neue Medium"/>
      </a:defRPr>
    </a:lvl8pPr>
    <a:lvl9pPr marL="0" marR="0" indent="0" algn="ctr" defTabSz="8255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000000"/>
        </a:solidFill>
        <a:effectLst/>
        <a:uFillTx/>
        <a:latin typeface="Helvetica Neue Medium"/>
        <a:ea typeface="Helvetica Neue Medium"/>
        <a:cs typeface="Helvetica Neue Medium"/>
        <a:sym typeface="Helvetica Neue Medium"/>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Helvetica Neue Medium"/>
          <a:ea typeface="Helvetica Neue Medium"/>
          <a:cs typeface="Helvetica Neue Medium"/>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5E6"/>
          </a:solidFill>
        </a:fill>
      </a:tcStyle>
    </a:wholeTbl>
    <a:band2H>
      <a:tcTxStyle b="def" i="def"/>
      <a:tcStyle>
        <a:tcBdr/>
        <a:fill>
          <a:solidFill>
            <a:srgbClr val="E6EBF3"/>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Helvetica Neue Medium"/>
          <a:ea typeface="Helvetica Neue Medium"/>
          <a:cs typeface="Helvetica Neue Medium"/>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BE4CA"/>
          </a:solidFill>
        </a:fill>
      </a:tcStyle>
    </a:wholeTbl>
    <a:band2H>
      <a:tcTxStyle b="def" i="def"/>
      <a:tcStyle>
        <a:tcBdr/>
        <a:fill>
          <a:solidFill>
            <a:srgbClr val="E7F2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Helvetica Neue Medium"/>
          <a:ea typeface="Helvetica Neue Medium"/>
          <a:cs typeface="Helvetica Neue Medium"/>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CCBD6"/>
          </a:solidFill>
        </a:fill>
      </a:tcStyle>
    </a:wholeTbl>
    <a:band2H>
      <a:tcTxStyle b="def" i="def"/>
      <a:tcStyle>
        <a:tcBdr/>
        <a:fill>
          <a:solidFill>
            <a:srgbClr val="F6E7EC"/>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Helvetica Neue Medium"/>
          <a:ea typeface="Helvetica Neue Medium"/>
          <a:cs typeface="Helvetica Neue Medium"/>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Helvetica Neue Medium"/>
          <a:ea typeface="Helvetica Neue Medium"/>
          <a:cs typeface="Helvetica Neue Medium"/>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Helvetica Neue Medium"/>
          <a:ea typeface="Helvetica Neue Medium"/>
          <a:cs typeface="Helvetica Neue Medium"/>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FFFF">
              <a:alpha val="20000"/>
            </a:srgbClr>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FFFF">
              <a:alpha val="20000"/>
            </a:srgbClr>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508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no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254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26" name="Shape 126"/>
          <p:cNvSpPr/>
          <p:nvPr>
            <p:ph type="sldImg"/>
          </p:nvPr>
        </p:nvSpPr>
        <p:spPr>
          <a:xfrm>
            <a:off x="1143000" y="685800"/>
            <a:ext cx="4572000" cy="3429000"/>
          </a:xfrm>
          <a:prstGeom prst="rect">
            <a:avLst/>
          </a:prstGeom>
        </p:spPr>
        <p:txBody>
          <a:bodyPr/>
          <a:lstStyle/>
          <a:p>
            <a:pPr/>
          </a:p>
        </p:txBody>
      </p:sp>
      <p:sp>
        <p:nvSpPr>
          <p:cNvPr id="127" name="Shape 127"/>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amp; Subtitle">
    <p:spTree>
      <p:nvGrpSpPr>
        <p:cNvPr id="1" name=""/>
        <p:cNvGrpSpPr/>
        <p:nvPr/>
      </p:nvGrpSpPr>
      <p:grpSpPr>
        <a:xfrm>
          <a:off x="0" y="0"/>
          <a:ext cx="0" cy="0"/>
          <a:chOff x="0" y="0"/>
          <a:chExt cx="0" cy="0"/>
        </a:xfrm>
      </p:grpSpPr>
      <p:sp>
        <p:nvSpPr>
          <p:cNvPr id="11" name="Title Text"/>
          <p:cNvSpPr txBox="1"/>
          <p:nvPr>
            <p:ph type="title"/>
          </p:nvPr>
        </p:nvSpPr>
        <p:spPr>
          <a:xfrm>
            <a:off x="1778000" y="2298700"/>
            <a:ext cx="20828000" cy="4648200"/>
          </a:xfrm>
          <a:prstGeom prst="rect">
            <a:avLst/>
          </a:prstGeom>
        </p:spPr>
        <p:txBody>
          <a:bodyPr anchor="b"/>
          <a:lstStyle/>
          <a:p>
            <a:pPr/>
            <a:r>
              <a:t>Title Text</a:t>
            </a:r>
          </a:p>
        </p:txBody>
      </p:sp>
      <p:sp>
        <p:nvSpPr>
          <p:cNvPr id="12" name="Body Level One…"/>
          <p:cNvSpPr txBox="1"/>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pPr/>
            <a:r>
              <a:t>Body Level One</a:t>
            </a:r>
          </a:p>
          <a:p>
            <a:pPr lvl="1"/>
            <a:r>
              <a:t>Body Level Two</a:t>
            </a:r>
          </a:p>
          <a:p>
            <a:pPr lvl="2"/>
            <a:r>
              <a:t>Body Level Three</a:t>
            </a:r>
          </a:p>
          <a:p>
            <a:pPr lvl="3"/>
            <a:r>
              <a:t>Body Level Four</a:t>
            </a:r>
          </a:p>
          <a:p>
            <a:pPr lvl="4"/>
            <a:r>
              <a:t>Body Level Five</a:t>
            </a:r>
          </a:p>
        </p:txBody>
      </p:sp>
      <p:sp>
        <p:nvSpPr>
          <p:cNvPr id="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93" name="Body Level One…"/>
          <p:cNvSpPr txBox="1"/>
          <p:nvPr>
            <p:ph type="body" sz="quarter" idx="1"/>
          </p:nvPr>
        </p:nvSpPr>
        <p:spPr>
          <a:xfrm>
            <a:off x="2387600" y="8953500"/>
            <a:ext cx="19621500" cy="585521"/>
          </a:xfrm>
          <a:prstGeom prst="rect">
            <a:avLst/>
          </a:prstGeom>
        </p:spPr>
        <p:txBody>
          <a:bodyPr anchor="t"/>
          <a:lstStyle>
            <a:lvl1pPr marL="0" indent="0" algn="ctr">
              <a:spcBef>
                <a:spcPts val="0"/>
              </a:spcBef>
              <a:buSzTx/>
              <a:buNone/>
              <a:defRPr i="1" sz="3200"/>
            </a:lvl1pPr>
            <a:lvl2pPr marL="1058333" indent="-423333" algn="ctr">
              <a:spcBef>
                <a:spcPts val="0"/>
              </a:spcBef>
              <a:defRPr i="1" sz="3200"/>
            </a:lvl2pPr>
            <a:lvl3pPr marL="1693333" indent="-423333" algn="ctr">
              <a:spcBef>
                <a:spcPts val="0"/>
              </a:spcBef>
              <a:defRPr i="1" sz="3200"/>
            </a:lvl3pPr>
            <a:lvl4pPr marL="2328333" indent="-423333" algn="ctr">
              <a:spcBef>
                <a:spcPts val="0"/>
              </a:spcBef>
              <a:defRPr i="1" sz="3200"/>
            </a:lvl4pPr>
            <a:lvl5pPr marL="2963333" indent="-423333" algn="ctr">
              <a:spcBef>
                <a:spcPts val="0"/>
              </a:spcBef>
              <a:defRPr i="1" sz="3200"/>
            </a:lvl5pPr>
          </a:lstStyle>
          <a:p>
            <a:pPr/>
            <a:r>
              <a:t>Body Level One</a:t>
            </a:r>
          </a:p>
          <a:p>
            <a:pPr lvl="1"/>
            <a:r>
              <a:t>Body Level Two</a:t>
            </a:r>
          </a:p>
          <a:p>
            <a:pPr lvl="2"/>
            <a:r>
              <a:t>Body Level Three</a:t>
            </a:r>
          </a:p>
          <a:p>
            <a:pPr lvl="3"/>
            <a:r>
              <a:t>Body Level Four</a:t>
            </a:r>
          </a:p>
          <a:p>
            <a:pPr lvl="4"/>
            <a:r>
              <a:t>Body Level Five</a:t>
            </a:r>
          </a:p>
        </p:txBody>
      </p:sp>
      <p:sp>
        <p:nvSpPr>
          <p:cNvPr id="94" name="“Type a quote here.”"/>
          <p:cNvSpPr txBox="1"/>
          <p:nvPr>
            <p:ph type="body" sz="quarter" idx="21"/>
          </p:nvPr>
        </p:nvSpPr>
        <p:spPr>
          <a:xfrm>
            <a:off x="2387600" y="6076950"/>
            <a:ext cx="19621500" cy="825500"/>
          </a:xfrm>
          <a:prstGeom prst="rect">
            <a:avLst/>
          </a:prstGeom>
        </p:spPr>
        <p:txBody>
          <a:bodyPr/>
          <a:lstStyle/>
          <a:p>
            <a:pPr marL="0" indent="0" algn="ctr">
              <a:spcBef>
                <a:spcPts val="0"/>
              </a:spcBef>
              <a:buSzTx/>
              <a:buNone/>
              <a:defRPr>
                <a:latin typeface="Helvetica Neue Medium"/>
                <a:ea typeface="Helvetica Neue Medium"/>
                <a:cs typeface="Helvetica Neue Medium"/>
                <a:sym typeface="Helvetica Neue Medium"/>
              </a:defRPr>
            </a:pPr>
          </a:p>
        </p:txBody>
      </p:sp>
      <p:sp>
        <p:nvSpPr>
          <p:cNvPr id="9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02" name="sb10067705dm-001_2880x2161.jpg"/>
          <p:cNvSpPr/>
          <p:nvPr>
            <p:ph type="pic" idx="21"/>
          </p:nvPr>
        </p:nvSpPr>
        <p:spPr>
          <a:xfrm>
            <a:off x="0" y="-2290235"/>
            <a:ext cx="24384000" cy="18296469"/>
          </a:xfrm>
          <a:prstGeom prst="rect">
            <a:avLst/>
          </a:prstGeom>
        </p:spPr>
        <p:txBody>
          <a:bodyPr lIns="91439" tIns="45719" rIns="91439" bIns="45719" anchor="t">
            <a:noAutofit/>
          </a:bodyPr>
          <a:lstStyle/>
          <a:p>
            <a:pPr/>
          </a:p>
        </p:txBody>
      </p:sp>
      <p:sp>
        <p:nvSpPr>
          <p:cNvPr id="10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1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p:spTree>
      <p:nvGrpSpPr>
        <p:cNvPr id="1" name=""/>
        <p:cNvGrpSpPr/>
        <p:nvPr/>
      </p:nvGrpSpPr>
      <p:grpSpPr>
        <a:xfrm>
          <a:off x="0" y="0"/>
          <a:ext cx="0" cy="0"/>
          <a:chOff x="0" y="0"/>
          <a:chExt cx="0" cy="0"/>
        </a:xfrm>
      </p:grpSpPr>
      <p:sp>
        <p:nvSpPr>
          <p:cNvPr id="117" name="1197913361_2035x1354.jpg"/>
          <p:cNvSpPr/>
          <p:nvPr>
            <p:ph type="pic" idx="21"/>
          </p:nvPr>
        </p:nvSpPr>
        <p:spPr>
          <a:xfrm>
            <a:off x="5803900" y="952500"/>
            <a:ext cx="17236029" cy="11468100"/>
          </a:xfrm>
          <a:prstGeom prst="rect">
            <a:avLst/>
          </a:prstGeom>
        </p:spPr>
        <p:txBody>
          <a:bodyPr lIns="91439" tIns="45719" rIns="91439" bIns="45719" anchor="t">
            <a:noAutofit/>
          </a:bodyPr>
          <a:lstStyle/>
          <a:p>
            <a:pPr/>
          </a:p>
        </p:txBody>
      </p:sp>
      <p:sp>
        <p:nvSpPr>
          <p:cNvPr id="118" name="Title Text"/>
          <p:cNvSpPr txBox="1"/>
          <p:nvPr>
            <p:ph type="title"/>
          </p:nvPr>
        </p:nvSpPr>
        <p:spPr>
          <a:xfrm>
            <a:off x="1651000" y="952500"/>
            <a:ext cx="10223500" cy="5549900"/>
          </a:xfrm>
          <a:prstGeom prst="rect">
            <a:avLst/>
          </a:prstGeom>
        </p:spPr>
        <p:txBody>
          <a:bodyPr anchor="b"/>
          <a:lstStyle>
            <a:lvl1pPr>
              <a:defRPr sz="8400"/>
            </a:lvl1pPr>
          </a:lstStyle>
          <a:p>
            <a:pPr/>
            <a:r>
              <a:t>Title Text</a:t>
            </a:r>
          </a:p>
        </p:txBody>
      </p:sp>
      <p:sp>
        <p:nvSpPr>
          <p:cNvPr id="119" name="Body Level One…"/>
          <p:cNvSpPr txBox="1"/>
          <p:nvPr>
            <p:ph type="body" sz="quarter" idx="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pPr/>
            <a:r>
              <a:t>Body Level One</a:t>
            </a:r>
          </a:p>
          <a:p>
            <a:pPr lvl="1"/>
            <a:r>
              <a:t>Body Level Two</a:t>
            </a:r>
          </a:p>
          <a:p>
            <a:pPr lvl="2"/>
            <a:r>
              <a:t>Body Level Three</a:t>
            </a:r>
          </a:p>
          <a:p>
            <a:pPr lvl="3"/>
            <a:r>
              <a:t>Body Level Four</a:t>
            </a:r>
          </a:p>
          <a:p>
            <a:pPr lvl="4"/>
            <a:r>
              <a:t>Body Level Five</a:t>
            </a:r>
          </a:p>
        </p:txBody>
      </p:sp>
      <p:sp>
        <p:nvSpPr>
          <p:cNvPr id="12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p:spTree>
      <p:nvGrpSpPr>
        <p:cNvPr id="1" name=""/>
        <p:cNvGrpSpPr/>
        <p:nvPr/>
      </p:nvGrpSpPr>
      <p:grpSpPr>
        <a:xfrm>
          <a:off x="0" y="0"/>
          <a:ext cx="0" cy="0"/>
          <a:chOff x="0" y="0"/>
          <a:chExt cx="0" cy="0"/>
        </a:xfrm>
      </p:grpSpPr>
      <p:sp>
        <p:nvSpPr>
          <p:cNvPr id="20" name="sb10067705dm-001_2880x2161.jpg"/>
          <p:cNvSpPr/>
          <p:nvPr>
            <p:ph type="pic" idx="21"/>
          </p:nvPr>
        </p:nvSpPr>
        <p:spPr>
          <a:xfrm>
            <a:off x="3125967" y="-1762100"/>
            <a:ext cx="18135603" cy="13607999"/>
          </a:xfrm>
          <a:prstGeom prst="rect">
            <a:avLst/>
          </a:prstGeom>
        </p:spPr>
        <p:txBody>
          <a:bodyPr lIns="91439" tIns="45719" rIns="91439" bIns="45719" anchor="t">
            <a:noAutofit/>
          </a:bodyPr>
          <a:lstStyle/>
          <a:p>
            <a:pPr/>
          </a:p>
        </p:txBody>
      </p:sp>
      <p:sp>
        <p:nvSpPr>
          <p:cNvPr id="21" name="Title Text"/>
          <p:cNvSpPr txBox="1"/>
          <p:nvPr>
            <p:ph type="title"/>
          </p:nvPr>
        </p:nvSpPr>
        <p:spPr>
          <a:xfrm>
            <a:off x="635000" y="9512300"/>
            <a:ext cx="23114000" cy="2006600"/>
          </a:xfrm>
          <a:prstGeom prst="rect">
            <a:avLst/>
          </a:prstGeom>
        </p:spPr>
        <p:txBody>
          <a:bodyPr/>
          <a:lstStyle/>
          <a:p>
            <a:pPr/>
            <a:r>
              <a:t>Title Text</a:t>
            </a:r>
          </a:p>
        </p:txBody>
      </p:sp>
      <p:sp>
        <p:nvSpPr>
          <p:cNvPr id="22" name="Body Level One…"/>
          <p:cNvSpPr txBox="1"/>
          <p:nvPr>
            <p:ph type="body" sz="quarter" idx="1"/>
          </p:nvPr>
        </p:nvSpPr>
        <p:spPr>
          <a:xfrm>
            <a:off x="635000" y="11442700"/>
            <a:ext cx="23114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pPr/>
            <a:r>
              <a:t>Body Level One</a:t>
            </a:r>
          </a:p>
          <a:p>
            <a:pPr lvl="1"/>
            <a:r>
              <a:t>Body Level Two</a:t>
            </a:r>
          </a:p>
          <a:p>
            <a:pPr lvl="2"/>
            <a:r>
              <a:t>Body Level Three</a:t>
            </a:r>
          </a:p>
          <a:p>
            <a:pPr lvl="3"/>
            <a:r>
              <a:t>Body Level Four</a:t>
            </a:r>
          </a:p>
          <a:p>
            <a:pPr lvl="4"/>
            <a:r>
              <a:t>Body Level Five</a:t>
            </a:r>
          </a:p>
        </p:txBody>
      </p:sp>
      <p:sp>
        <p:nvSpPr>
          <p:cNvPr id="2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re">
    <p:spTree>
      <p:nvGrpSpPr>
        <p:cNvPr id="1" name=""/>
        <p:cNvGrpSpPr/>
        <p:nvPr/>
      </p:nvGrpSpPr>
      <p:grpSpPr>
        <a:xfrm>
          <a:off x="0" y="0"/>
          <a:ext cx="0" cy="0"/>
          <a:chOff x="0" y="0"/>
          <a:chExt cx="0" cy="0"/>
        </a:xfrm>
      </p:grpSpPr>
      <p:sp>
        <p:nvSpPr>
          <p:cNvPr id="30" name="Title Text"/>
          <p:cNvSpPr txBox="1"/>
          <p:nvPr>
            <p:ph type="title"/>
          </p:nvPr>
        </p:nvSpPr>
        <p:spPr>
          <a:xfrm>
            <a:off x="1778000" y="4533900"/>
            <a:ext cx="20828000" cy="4648200"/>
          </a:xfrm>
          <a:prstGeom prst="rect">
            <a:avLst/>
          </a:prstGeom>
        </p:spPr>
        <p:txBody>
          <a:bodyPr/>
          <a:lstStyle/>
          <a:p>
            <a:pPr/>
            <a:r>
              <a:t>Title Text</a:t>
            </a:r>
          </a:p>
        </p:txBody>
      </p:sp>
      <p:sp>
        <p:nvSpPr>
          <p:cNvPr id="3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p:spTree>
      <p:nvGrpSpPr>
        <p:cNvPr id="1" name=""/>
        <p:cNvGrpSpPr/>
        <p:nvPr/>
      </p:nvGrpSpPr>
      <p:grpSpPr>
        <a:xfrm>
          <a:off x="0" y="0"/>
          <a:ext cx="0" cy="0"/>
          <a:chOff x="0" y="0"/>
          <a:chExt cx="0" cy="0"/>
        </a:xfrm>
      </p:grpSpPr>
      <p:sp>
        <p:nvSpPr>
          <p:cNvPr id="38" name="1197913361_2035x1354.jpg"/>
          <p:cNvSpPr/>
          <p:nvPr>
            <p:ph type="pic" idx="21"/>
          </p:nvPr>
        </p:nvSpPr>
        <p:spPr>
          <a:xfrm>
            <a:off x="5803900" y="952500"/>
            <a:ext cx="17236029" cy="11468100"/>
          </a:xfrm>
          <a:prstGeom prst="rect">
            <a:avLst/>
          </a:prstGeom>
        </p:spPr>
        <p:txBody>
          <a:bodyPr lIns="91439" tIns="45719" rIns="91439" bIns="45719" anchor="t">
            <a:noAutofit/>
          </a:bodyPr>
          <a:lstStyle/>
          <a:p>
            <a:pPr/>
          </a:p>
        </p:txBody>
      </p:sp>
      <p:sp>
        <p:nvSpPr>
          <p:cNvPr id="39" name="Title Text"/>
          <p:cNvSpPr txBox="1"/>
          <p:nvPr>
            <p:ph type="title"/>
          </p:nvPr>
        </p:nvSpPr>
        <p:spPr>
          <a:xfrm>
            <a:off x="1651000" y="952500"/>
            <a:ext cx="10223500" cy="5549900"/>
          </a:xfrm>
          <a:prstGeom prst="rect">
            <a:avLst/>
          </a:prstGeom>
        </p:spPr>
        <p:txBody>
          <a:bodyPr anchor="b"/>
          <a:lstStyle>
            <a:lvl1pPr>
              <a:defRPr sz="8400"/>
            </a:lvl1pPr>
          </a:lstStyle>
          <a:p>
            <a:pPr/>
            <a:r>
              <a:t>Title Text</a:t>
            </a:r>
          </a:p>
        </p:txBody>
      </p:sp>
      <p:sp>
        <p:nvSpPr>
          <p:cNvPr id="40" name="Body Level One…"/>
          <p:cNvSpPr txBox="1"/>
          <p:nvPr>
            <p:ph type="body" sz="quarter" idx="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pPr/>
            <a:r>
              <a:t>Body Level One</a:t>
            </a:r>
          </a:p>
          <a:p>
            <a:pPr lvl="1"/>
            <a:r>
              <a:t>Body Level Two</a:t>
            </a:r>
          </a:p>
          <a:p>
            <a:pPr lvl="2"/>
            <a:r>
              <a:t>Body Level Three</a:t>
            </a:r>
          </a:p>
          <a:p>
            <a:pPr lvl="3"/>
            <a:r>
              <a:t>Body Level Four</a:t>
            </a:r>
          </a:p>
          <a:p>
            <a:pPr lvl="4"/>
            <a:r>
              <a:t>Body Level Five</a:t>
            </a:r>
          </a:p>
        </p:txBody>
      </p:sp>
      <p:sp>
        <p:nvSpPr>
          <p:cNvPr id="4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p:spTree>
      <p:nvGrpSpPr>
        <p:cNvPr id="1" name=""/>
        <p:cNvGrpSpPr/>
        <p:nvPr/>
      </p:nvGrpSpPr>
      <p:grpSpPr>
        <a:xfrm>
          <a:off x="0" y="0"/>
          <a:ext cx="0" cy="0"/>
          <a:chOff x="0" y="0"/>
          <a:chExt cx="0" cy="0"/>
        </a:xfrm>
      </p:grpSpPr>
      <p:sp>
        <p:nvSpPr>
          <p:cNvPr id="48" name="Title Text"/>
          <p:cNvSpPr txBox="1"/>
          <p:nvPr>
            <p:ph type="title"/>
          </p:nvPr>
        </p:nvSpPr>
        <p:spPr>
          <a:prstGeom prst="rect">
            <a:avLst/>
          </a:prstGeom>
        </p:spPr>
        <p:txBody>
          <a:bodyPr/>
          <a:lstStyle/>
          <a:p>
            <a:pPr/>
            <a:r>
              <a:t>Title Text</a:t>
            </a:r>
          </a:p>
        </p:txBody>
      </p:sp>
      <p:sp>
        <p:nvSpPr>
          <p:cNvPr id="4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56" name="Title Text"/>
          <p:cNvSpPr txBox="1"/>
          <p:nvPr>
            <p:ph type="title"/>
          </p:nvPr>
        </p:nvSpPr>
        <p:spPr>
          <a:prstGeom prst="rect">
            <a:avLst/>
          </a:prstGeom>
        </p:spPr>
        <p:txBody>
          <a:bodyPr/>
          <a:lstStyle/>
          <a:p>
            <a:pPr/>
            <a:r>
              <a:t>Title Text</a:t>
            </a:r>
          </a:p>
        </p:txBody>
      </p:sp>
      <p:sp>
        <p:nvSpPr>
          <p:cNvPr id="57"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5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5" name="108348088_flipped_1647x1098.jpg"/>
          <p:cNvSpPr/>
          <p:nvPr>
            <p:ph type="pic" sz="half" idx="21"/>
          </p:nvPr>
        </p:nvSpPr>
        <p:spPr>
          <a:xfrm>
            <a:off x="8750300" y="3149600"/>
            <a:ext cx="13944600" cy="9296400"/>
          </a:xfrm>
          <a:prstGeom prst="rect">
            <a:avLst/>
          </a:prstGeom>
        </p:spPr>
        <p:txBody>
          <a:bodyPr lIns="91439" tIns="45719" rIns="91439" bIns="45719" anchor="t">
            <a:noAutofit/>
          </a:bodyPr>
          <a:lstStyle/>
          <a:p>
            <a:pPr/>
          </a:p>
        </p:txBody>
      </p:sp>
      <p:sp>
        <p:nvSpPr>
          <p:cNvPr id="66" name="Title Text"/>
          <p:cNvSpPr txBox="1"/>
          <p:nvPr>
            <p:ph type="title"/>
          </p:nvPr>
        </p:nvSpPr>
        <p:spPr>
          <a:prstGeom prst="rect">
            <a:avLst/>
          </a:prstGeom>
        </p:spPr>
        <p:txBody>
          <a:bodyPr/>
          <a:lstStyle/>
          <a:p>
            <a:pPr/>
            <a:r>
              <a:t>Title Text</a:t>
            </a:r>
          </a:p>
        </p:txBody>
      </p:sp>
      <p:sp>
        <p:nvSpPr>
          <p:cNvPr id="67" name="Body Level One…"/>
          <p:cNvSpPr txBox="1"/>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pPr/>
            <a:r>
              <a:t>Body Level One</a:t>
            </a:r>
          </a:p>
          <a:p>
            <a:pPr lvl="1"/>
            <a:r>
              <a:t>Body Level Two</a:t>
            </a:r>
          </a:p>
          <a:p>
            <a:pPr lvl="2"/>
            <a:r>
              <a:t>Body Level Three</a:t>
            </a:r>
          </a:p>
          <a:p>
            <a:pPr lvl="3"/>
            <a:r>
              <a:t>Body Level Four</a:t>
            </a:r>
          </a:p>
          <a:p>
            <a:pPr lvl="4"/>
            <a:r>
              <a:t>Body Level Five</a:t>
            </a:r>
          </a:p>
        </p:txBody>
      </p:sp>
      <p:sp>
        <p:nvSpPr>
          <p:cNvPr id="6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75" name="Body Level One…"/>
          <p:cNvSpPr txBox="1"/>
          <p:nvPr>
            <p:ph type="body" idx="1"/>
          </p:nvPr>
        </p:nvSpPr>
        <p:spPr>
          <a:xfrm>
            <a:off x="1689100" y="1778000"/>
            <a:ext cx="21005800" cy="10160000"/>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7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83" name="1197913361_2035x1354.jpg"/>
          <p:cNvSpPr/>
          <p:nvPr>
            <p:ph type="pic" sz="quarter" idx="21"/>
          </p:nvPr>
        </p:nvSpPr>
        <p:spPr>
          <a:xfrm>
            <a:off x="15292127" y="6870700"/>
            <a:ext cx="8341246" cy="5549900"/>
          </a:xfrm>
          <a:prstGeom prst="rect">
            <a:avLst/>
          </a:prstGeom>
        </p:spPr>
        <p:txBody>
          <a:bodyPr lIns="91439" tIns="45719" rIns="91439" bIns="45719" anchor="t">
            <a:noAutofit/>
          </a:bodyPr>
          <a:lstStyle/>
          <a:p>
            <a:pPr/>
          </a:p>
        </p:txBody>
      </p:sp>
      <p:sp>
        <p:nvSpPr>
          <p:cNvPr id="84" name="108348088_flipped_1647x1098.jpg"/>
          <p:cNvSpPr/>
          <p:nvPr>
            <p:ph type="pic" sz="quarter" idx="22"/>
          </p:nvPr>
        </p:nvSpPr>
        <p:spPr>
          <a:xfrm>
            <a:off x="14859000" y="952500"/>
            <a:ext cx="8324850" cy="5549900"/>
          </a:xfrm>
          <a:prstGeom prst="rect">
            <a:avLst/>
          </a:prstGeom>
        </p:spPr>
        <p:txBody>
          <a:bodyPr lIns="91439" tIns="45719" rIns="91439" bIns="45719" anchor="t">
            <a:noAutofit/>
          </a:bodyPr>
          <a:lstStyle/>
          <a:p>
            <a:pPr/>
          </a:p>
        </p:txBody>
      </p:sp>
      <p:sp>
        <p:nvSpPr>
          <p:cNvPr id="85" name="sb10067705dm-001_2880x2161.jpg"/>
          <p:cNvSpPr/>
          <p:nvPr>
            <p:ph type="pic" idx="23"/>
          </p:nvPr>
        </p:nvSpPr>
        <p:spPr>
          <a:xfrm>
            <a:off x="651236" y="952500"/>
            <a:ext cx="15283728" cy="11468100"/>
          </a:xfrm>
          <a:prstGeom prst="rect">
            <a:avLst/>
          </a:prstGeom>
        </p:spPr>
        <p:txBody>
          <a:bodyPr lIns="91439" tIns="45719" rIns="91439" bIns="45719" anchor="t">
            <a:noAutofit/>
          </a:bodyPr>
          <a:lstStyle/>
          <a:p>
            <a:pPr/>
          </a:p>
        </p:txBody>
      </p:sp>
      <p:sp>
        <p:nvSpPr>
          <p:cNvPr id="8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000000"/>
        </a:solidFill>
      </p:bgPr>
    </p:bg>
    <p:spTree>
      <p:nvGrpSpPr>
        <p:cNvPr id="1" name=""/>
        <p:cNvGrpSpPr/>
        <p:nvPr/>
      </p:nvGrpSpPr>
      <p:grpSpPr>
        <a:xfrm>
          <a:off x="0" y="0"/>
          <a:ext cx="0" cy="0"/>
          <a:chOff x="0" y="0"/>
          <a:chExt cx="0" cy="0"/>
        </a:xfrm>
      </p:grpSpPr>
      <p:sp>
        <p:nvSpPr>
          <p:cNvPr id="2" name="Title Text"/>
          <p:cNvSpPr txBox="1"/>
          <p:nvPr>
            <p:ph type="title"/>
          </p:nvPr>
        </p:nvSpPr>
        <p:spPr>
          <a:xfrm>
            <a:off x="1689100" y="355600"/>
            <a:ext cx="21005800" cy="2286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Title Text</a:t>
            </a:r>
          </a:p>
        </p:txBody>
      </p:sp>
      <p:sp>
        <p:nvSpPr>
          <p:cNvPr id="3" name="Body Level One…"/>
          <p:cNvSpPr txBox="1"/>
          <p:nvPr>
            <p:ph type="body" id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4" name="Slide Number"/>
          <p:cNvSpPr txBox="1"/>
          <p:nvPr>
            <p:ph type="sldNum" sz="quarter" idx="2"/>
          </p:nvPr>
        </p:nvSpPr>
        <p:spPr>
          <a:xfrm>
            <a:off x="11959031" y="13081000"/>
            <a:ext cx="453239" cy="461059"/>
          </a:xfrm>
          <a:prstGeom prst="rect">
            <a:avLst/>
          </a:prstGeom>
          <a:ln w="12700">
            <a:miter lim="400000"/>
          </a:ln>
        </p:spPr>
        <p:txBody>
          <a:bodyPr wrap="none" lIns="50800" tIns="50800" rIns="50800" bIns="50800">
            <a:spAutoFit/>
          </a:bodyPr>
          <a:lstStyle>
            <a:lvl1pPr>
              <a:defRPr sz="2400">
                <a:solidFill>
                  <a:srgbClr val="FFFFFF"/>
                </a:solidFill>
                <a:latin typeface="Helvetica Neue Light"/>
                <a:ea typeface="Helvetica Neue Light"/>
                <a:cs typeface="Helvetica Neue Light"/>
                <a:sym typeface="Helvetica Neue Light"/>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transition xmlns:p14="http://schemas.microsoft.com/office/powerpoint/2010/main" spd="med" advClick="1"/>
  <p:txStyles>
    <p:titleStyle>
      <a:lvl1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FFFFFF"/>
          </a:solidFill>
          <a:uFillTx/>
          <a:latin typeface="Helvetica Neue Medium"/>
          <a:ea typeface="Helvetica Neue Medium"/>
          <a:cs typeface="Helvetica Neue Medium"/>
          <a:sym typeface="Helvetica Neue Medium"/>
        </a:defRPr>
      </a:lvl1pPr>
      <a:lvl2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FFFFFF"/>
          </a:solidFill>
          <a:uFillTx/>
          <a:latin typeface="Helvetica Neue Medium"/>
          <a:ea typeface="Helvetica Neue Medium"/>
          <a:cs typeface="Helvetica Neue Medium"/>
          <a:sym typeface="Helvetica Neue Medium"/>
        </a:defRPr>
      </a:lvl2pPr>
      <a:lvl3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FFFFFF"/>
          </a:solidFill>
          <a:uFillTx/>
          <a:latin typeface="Helvetica Neue Medium"/>
          <a:ea typeface="Helvetica Neue Medium"/>
          <a:cs typeface="Helvetica Neue Medium"/>
          <a:sym typeface="Helvetica Neue Medium"/>
        </a:defRPr>
      </a:lvl3pPr>
      <a:lvl4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FFFFFF"/>
          </a:solidFill>
          <a:uFillTx/>
          <a:latin typeface="Helvetica Neue Medium"/>
          <a:ea typeface="Helvetica Neue Medium"/>
          <a:cs typeface="Helvetica Neue Medium"/>
          <a:sym typeface="Helvetica Neue Medium"/>
        </a:defRPr>
      </a:lvl4pPr>
      <a:lvl5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FFFFFF"/>
          </a:solidFill>
          <a:uFillTx/>
          <a:latin typeface="Helvetica Neue Medium"/>
          <a:ea typeface="Helvetica Neue Medium"/>
          <a:cs typeface="Helvetica Neue Medium"/>
          <a:sym typeface="Helvetica Neue Medium"/>
        </a:defRPr>
      </a:lvl5pPr>
      <a:lvl6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FFFFFF"/>
          </a:solidFill>
          <a:uFillTx/>
          <a:latin typeface="Helvetica Neue Medium"/>
          <a:ea typeface="Helvetica Neue Medium"/>
          <a:cs typeface="Helvetica Neue Medium"/>
          <a:sym typeface="Helvetica Neue Medium"/>
        </a:defRPr>
      </a:lvl6pPr>
      <a:lvl7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FFFFFF"/>
          </a:solidFill>
          <a:uFillTx/>
          <a:latin typeface="Helvetica Neue Medium"/>
          <a:ea typeface="Helvetica Neue Medium"/>
          <a:cs typeface="Helvetica Neue Medium"/>
          <a:sym typeface="Helvetica Neue Medium"/>
        </a:defRPr>
      </a:lvl7pPr>
      <a:lvl8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FFFFFF"/>
          </a:solidFill>
          <a:uFillTx/>
          <a:latin typeface="Helvetica Neue Medium"/>
          <a:ea typeface="Helvetica Neue Medium"/>
          <a:cs typeface="Helvetica Neue Medium"/>
          <a:sym typeface="Helvetica Neue Medium"/>
        </a:defRPr>
      </a:lvl8pPr>
      <a:lvl9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FFFFFF"/>
          </a:solidFill>
          <a:uFillTx/>
          <a:latin typeface="Helvetica Neue Medium"/>
          <a:ea typeface="Helvetica Neue Medium"/>
          <a:cs typeface="Helvetica Neue Medium"/>
          <a:sym typeface="Helvetica Neue Medium"/>
        </a:defRPr>
      </a:lvl9pPr>
    </p:titleStyle>
    <p:bodyStyle>
      <a:lvl1pPr marL="635000" marR="0" indent="-635000" algn="l" defTabSz="825500" rtl="0" latinLnBrk="0">
        <a:lnSpc>
          <a:spcPct val="100000"/>
        </a:lnSpc>
        <a:spcBef>
          <a:spcPts val="5900"/>
        </a:spcBef>
        <a:spcAft>
          <a:spcPts val="0"/>
        </a:spcAft>
        <a:buClrTx/>
        <a:buSzPct val="125000"/>
        <a:buFontTx/>
        <a:buChar char="•"/>
        <a:tabLst/>
        <a:defRPr b="0" baseline="0" cap="none" i="0" spc="0" strike="noStrike" sz="4800" u="none">
          <a:solidFill>
            <a:srgbClr val="FFFFFF"/>
          </a:solidFill>
          <a:uFillTx/>
          <a:latin typeface="+mn-lt"/>
          <a:ea typeface="+mn-ea"/>
          <a:cs typeface="+mn-cs"/>
          <a:sym typeface="Helvetica Neue"/>
        </a:defRPr>
      </a:lvl1pPr>
      <a:lvl2pPr marL="1270000" marR="0" indent="-635000" algn="l" defTabSz="825500" rtl="0" latinLnBrk="0">
        <a:lnSpc>
          <a:spcPct val="100000"/>
        </a:lnSpc>
        <a:spcBef>
          <a:spcPts val="5900"/>
        </a:spcBef>
        <a:spcAft>
          <a:spcPts val="0"/>
        </a:spcAft>
        <a:buClrTx/>
        <a:buSzPct val="125000"/>
        <a:buFontTx/>
        <a:buChar char="•"/>
        <a:tabLst/>
        <a:defRPr b="0" baseline="0" cap="none" i="0" spc="0" strike="noStrike" sz="4800" u="none">
          <a:solidFill>
            <a:srgbClr val="FFFFFF"/>
          </a:solidFill>
          <a:uFillTx/>
          <a:latin typeface="+mn-lt"/>
          <a:ea typeface="+mn-ea"/>
          <a:cs typeface="+mn-cs"/>
          <a:sym typeface="Helvetica Neue"/>
        </a:defRPr>
      </a:lvl2pPr>
      <a:lvl3pPr marL="1905000" marR="0" indent="-635000" algn="l" defTabSz="825500" rtl="0" latinLnBrk="0">
        <a:lnSpc>
          <a:spcPct val="100000"/>
        </a:lnSpc>
        <a:spcBef>
          <a:spcPts val="5900"/>
        </a:spcBef>
        <a:spcAft>
          <a:spcPts val="0"/>
        </a:spcAft>
        <a:buClrTx/>
        <a:buSzPct val="125000"/>
        <a:buFontTx/>
        <a:buChar char="•"/>
        <a:tabLst/>
        <a:defRPr b="0" baseline="0" cap="none" i="0" spc="0" strike="noStrike" sz="4800" u="none">
          <a:solidFill>
            <a:srgbClr val="FFFFFF"/>
          </a:solidFill>
          <a:uFillTx/>
          <a:latin typeface="+mn-lt"/>
          <a:ea typeface="+mn-ea"/>
          <a:cs typeface="+mn-cs"/>
          <a:sym typeface="Helvetica Neue"/>
        </a:defRPr>
      </a:lvl3pPr>
      <a:lvl4pPr marL="2540000" marR="0" indent="-635000" algn="l" defTabSz="825500" rtl="0" latinLnBrk="0">
        <a:lnSpc>
          <a:spcPct val="100000"/>
        </a:lnSpc>
        <a:spcBef>
          <a:spcPts val="5900"/>
        </a:spcBef>
        <a:spcAft>
          <a:spcPts val="0"/>
        </a:spcAft>
        <a:buClrTx/>
        <a:buSzPct val="125000"/>
        <a:buFontTx/>
        <a:buChar char="•"/>
        <a:tabLst/>
        <a:defRPr b="0" baseline="0" cap="none" i="0" spc="0" strike="noStrike" sz="4800" u="none">
          <a:solidFill>
            <a:srgbClr val="FFFFFF"/>
          </a:solidFill>
          <a:uFillTx/>
          <a:latin typeface="+mn-lt"/>
          <a:ea typeface="+mn-ea"/>
          <a:cs typeface="+mn-cs"/>
          <a:sym typeface="Helvetica Neue"/>
        </a:defRPr>
      </a:lvl4pPr>
      <a:lvl5pPr marL="3175000" marR="0" indent="-635000" algn="l" defTabSz="825500" rtl="0" latinLnBrk="0">
        <a:lnSpc>
          <a:spcPct val="100000"/>
        </a:lnSpc>
        <a:spcBef>
          <a:spcPts val="5900"/>
        </a:spcBef>
        <a:spcAft>
          <a:spcPts val="0"/>
        </a:spcAft>
        <a:buClrTx/>
        <a:buSzPct val="125000"/>
        <a:buFontTx/>
        <a:buChar char="•"/>
        <a:tabLst/>
        <a:defRPr b="0" baseline="0" cap="none" i="0" spc="0" strike="noStrike" sz="4800" u="none">
          <a:solidFill>
            <a:srgbClr val="FFFFFF"/>
          </a:solidFill>
          <a:uFillTx/>
          <a:latin typeface="+mn-lt"/>
          <a:ea typeface="+mn-ea"/>
          <a:cs typeface="+mn-cs"/>
          <a:sym typeface="Helvetica Neue"/>
        </a:defRPr>
      </a:lvl5pPr>
      <a:lvl6pPr marL="3810000" marR="0" indent="-635000" algn="l" defTabSz="825500" rtl="0" latinLnBrk="0">
        <a:lnSpc>
          <a:spcPct val="100000"/>
        </a:lnSpc>
        <a:spcBef>
          <a:spcPts val="5900"/>
        </a:spcBef>
        <a:spcAft>
          <a:spcPts val="0"/>
        </a:spcAft>
        <a:buClrTx/>
        <a:buSzPct val="125000"/>
        <a:buFontTx/>
        <a:buChar char="•"/>
        <a:tabLst/>
        <a:defRPr b="0" baseline="0" cap="none" i="0" spc="0" strike="noStrike" sz="4800" u="none">
          <a:solidFill>
            <a:srgbClr val="FFFFFF"/>
          </a:solidFill>
          <a:uFillTx/>
          <a:latin typeface="+mn-lt"/>
          <a:ea typeface="+mn-ea"/>
          <a:cs typeface="+mn-cs"/>
          <a:sym typeface="Helvetica Neue"/>
        </a:defRPr>
      </a:lvl6pPr>
      <a:lvl7pPr marL="4445000" marR="0" indent="-635000" algn="l" defTabSz="825500" rtl="0" latinLnBrk="0">
        <a:lnSpc>
          <a:spcPct val="100000"/>
        </a:lnSpc>
        <a:spcBef>
          <a:spcPts val="5900"/>
        </a:spcBef>
        <a:spcAft>
          <a:spcPts val="0"/>
        </a:spcAft>
        <a:buClrTx/>
        <a:buSzPct val="125000"/>
        <a:buFontTx/>
        <a:buChar char="•"/>
        <a:tabLst/>
        <a:defRPr b="0" baseline="0" cap="none" i="0" spc="0" strike="noStrike" sz="4800" u="none">
          <a:solidFill>
            <a:srgbClr val="FFFFFF"/>
          </a:solidFill>
          <a:uFillTx/>
          <a:latin typeface="+mn-lt"/>
          <a:ea typeface="+mn-ea"/>
          <a:cs typeface="+mn-cs"/>
          <a:sym typeface="Helvetica Neue"/>
        </a:defRPr>
      </a:lvl7pPr>
      <a:lvl8pPr marL="5080000" marR="0" indent="-635000" algn="l" defTabSz="825500" rtl="0" latinLnBrk="0">
        <a:lnSpc>
          <a:spcPct val="100000"/>
        </a:lnSpc>
        <a:spcBef>
          <a:spcPts val="5900"/>
        </a:spcBef>
        <a:spcAft>
          <a:spcPts val="0"/>
        </a:spcAft>
        <a:buClrTx/>
        <a:buSzPct val="125000"/>
        <a:buFontTx/>
        <a:buChar char="•"/>
        <a:tabLst/>
        <a:defRPr b="0" baseline="0" cap="none" i="0" spc="0" strike="noStrike" sz="4800" u="none">
          <a:solidFill>
            <a:srgbClr val="FFFFFF"/>
          </a:solidFill>
          <a:uFillTx/>
          <a:latin typeface="+mn-lt"/>
          <a:ea typeface="+mn-ea"/>
          <a:cs typeface="+mn-cs"/>
          <a:sym typeface="Helvetica Neue"/>
        </a:defRPr>
      </a:lvl8pPr>
      <a:lvl9pPr marL="5715000" marR="0" indent="-635000" algn="l" defTabSz="825500" rtl="0" latinLnBrk="0">
        <a:lnSpc>
          <a:spcPct val="100000"/>
        </a:lnSpc>
        <a:spcBef>
          <a:spcPts val="5900"/>
        </a:spcBef>
        <a:spcAft>
          <a:spcPts val="0"/>
        </a:spcAft>
        <a:buClrTx/>
        <a:buSzPct val="125000"/>
        <a:buFontTx/>
        <a:buChar char="•"/>
        <a:tabLst/>
        <a:defRPr b="0" baseline="0" cap="none" i="0" spc="0" strike="noStrike" sz="4800" u="none">
          <a:solidFill>
            <a:srgbClr val="FFFFFF"/>
          </a:solidFill>
          <a:uFillTx/>
          <a:latin typeface="+mn-lt"/>
          <a:ea typeface="+mn-ea"/>
          <a:cs typeface="+mn-cs"/>
          <a:sym typeface="Helvetica Neue"/>
        </a:defRPr>
      </a:lvl9pPr>
    </p:bodyStyle>
    <p:otherStyle>
      <a:lvl1pPr marL="0" marR="0" indent="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1pPr>
      <a:lvl2pPr marL="0" marR="0" indent="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2pPr>
      <a:lvl3pPr marL="0" marR="0" indent="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3pPr>
      <a:lvl4pPr marL="0" marR="0" indent="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4pPr>
      <a:lvl5pPr marL="0" marR="0" indent="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5pPr>
      <a:lvl6pPr marL="0" marR="0" indent="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6pPr>
      <a:lvl7pPr marL="0" marR="0" indent="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7pPr>
      <a:lvl8pPr marL="0" marR="0" indent="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8pPr>
      <a:lvl9pPr marL="0" marR="0" indent="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jpeg"/><Relationship Id="rId3" Type="http://schemas.openxmlformats.org/officeDocument/2006/relationships/image" Target="../media/image9.tif"/><Relationship Id="rId4" Type="http://schemas.openxmlformats.org/officeDocument/2006/relationships/image" Target="../media/image6.tif"/><Relationship Id="rId5" Type="http://schemas.openxmlformats.org/officeDocument/2006/relationships/image" Target="../media/image5.tif"/><Relationship Id="rId6" Type="http://schemas.openxmlformats.org/officeDocument/2006/relationships/image" Target="../media/image8.tif"/><Relationship Id="rId7" Type="http://schemas.openxmlformats.org/officeDocument/2006/relationships/image" Target="../media/image10.tif"/><Relationship Id="rId8" Type="http://schemas.openxmlformats.org/officeDocument/2006/relationships/image" Target="../media/image11.tif"/><Relationship Id="rId9" Type="http://schemas.openxmlformats.org/officeDocument/2006/relationships/image" Target="../media/image12.tif"/></Relationships>

</file>

<file path=ppt/slides/_rels/slide11.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tif"/></Relationships>

</file>

<file path=ppt/slides/_rels/slide3.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tif"/></Relationships>

</file>

<file path=ppt/slides/_rels/slide4.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tif"/></Relationships>

</file>

<file path=ppt/slides/_rels/slide5.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video" Target="https://www.youtube.com/embed/34p7RKp1XdU?feature=oembed" TargetMode="External"/><Relationship Id="rId3" Type="http://schemas.openxmlformats.org/officeDocument/2006/relationships/image" Target="../media/image1.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tif"/><Relationship Id="rId3" Type="http://schemas.openxmlformats.org/officeDocument/2006/relationships/image" Target="../media/image3.tif"/></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tif"/><Relationship Id="rId3" Type="http://schemas.openxmlformats.org/officeDocument/2006/relationships/image" Target="../media/image6.tif"/><Relationship Id="rId4" Type="http://schemas.openxmlformats.org/officeDocument/2006/relationships/image" Target="../media/image7.tif"/><Relationship Id="rId5" Type="http://schemas.openxmlformats.org/officeDocument/2006/relationships/image" Target="../media/image8.tif"/><Relationship Id="rId6" Type="http://schemas.openxmlformats.org/officeDocument/2006/relationships/image" Target="../media/image9.tif"/></Relationships>

</file>

<file path=ppt/slides/_rels/slide8.xml.rels><?xml version="1.0" encoding="UTF-8"?>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4F3F6"/>
        </a:solidFill>
      </p:bgPr>
    </p:bg>
    <p:spTree>
      <p:nvGrpSpPr>
        <p:cNvPr id="1" name=""/>
        <p:cNvGrpSpPr/>
        <p:nvPr/>
      </p:nvGrpSpPr>
      <p:grpSpPr>
        <a:xfrm>
          <a:off x="0" y="0"/>
          <a:ext cx="0" cy="0"/>
          <a:chOff x="0" y="0"/>
          <a:chExt cx="0" cy="0"/>
        </a:xfrm>
      </p:grpSpPr>
      <p:sp>
        <p:nvSpPr>
          <p:cNvPr id="129" name="Role Models"/>
          <p:cNvSpPr txBox="1"/>
          <p:nvPr>
            <p:ph type="title"/>
          </p:nvPr>
        </p:nvSpPr>
        <p:spPr>
          <a:xfrm>
            <a:off x="7923228" y="5013726"/>
            <a:ext cx="8537543" cy="2286002"/>
          </a:xfrm>
          <a:prstGeom prst="rect">
            <a:avLst/>
          </a:prstGeom>
        </p:spPr>
        <p:txBody>
          <a:bodyPr/>
          <a:lstStyle>
            <a:lvl1pPr algn="l">
              <a:defRPr>
                <a:solidFill>
                  <a:srgbClr val="000000"/>
                </a:solidFill>
              </a:defRPr>
            </a:lvl1pPr>
          </a:lstStyle>
          <a:p>
            <a:pPr/>
            <a:r>
              <a:t>Role Models</a:t>
            </a:r>
          </a:p>
        </p:txBody>
      </p:sp>
      <p:pic>
        <p:nvPicPr>
          <p:cNvPr id="130" name="TIE Footer C.png" descr="TIE Footer C.png"/>
          <p:cNvPicPr>
            <a:picLocks noChangeAspect="1"/>
          </p:cNvPicPr>
          <p:nvPr/>
        </p:nvPicPr>
        <p:blipFill>
          <a:blip r:embed="rId2">
            <a:extLst/>
          </a:blip>
          <a:stretch>
            <a:fillRect/>
          </a:stretch>
        </p:blipFill>
        <p:spPr>
          <a:xfrm>
            <a:off x="21566375" y="12066630"/>
            <a:ext cx="2223323" cy="1094412"/>
          </a:xfrm>
          <a:prstGeom prst="rect">
            <a:avLst/>
          </a:prstGeom>
          <a:ln w="12700">
            <a:miter lim="400000"/>
          </a:ln>
        </p:spPr>
      </p:pic>
      <p:sp>
        <p:nvSpPr>
          <p:cNvPr id="131" name="Second Level"/>
          <p:cNvSpPr txBox="1"/>
          <p:nvPr>
            <p:ph type="body" sz="quarter" idx="1"/>
          </p:nvPr>
        </p:nvSpPr>
        <p:spPr>
          <a:xfrm>
            <a:off x="10682299" y="12489629"/>
            <a:ext cx="3019403" cy="1314650"/>
          </a:xfrm>
          <a:prstGeom prst="rect">
            <a:avLst/>
          </a:prstGeom>
        </p:spPr>
        <p:txBody>
          <a:bodyPr anchor="t"/>
          <a:lstStyle/>
          <a:p>
            <a:pPr lvl="4" marL="0" indent="0">
              <a:spcBef>
                <a:spcPts val="0"/>
              </a:spcBef>
              <a:buSzTx/>
              <a:buNone/>
              <a:defRPr sz="3000">
                <a:solidFill>
                  <a:srgbClr val="000000"/>
                </a:solidFill>
              </a:defRPr>
            </a:pPr>
            <a:r>
              <a:t>Second Level</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4F3F6"/>
        </a:solidFill>
      </p:bgPr>
    </p:bg>
    <p:spTree>
      <p:nvGrpSpPr>
        <p:cNvPr id="1" name=""/>
        <p:cNvGrpSpPr/>
        <p:nvPr/>
      </p:nvGrpSpPr>
      <p:grpSpPr>
        <a:xfrm>
          <a:off x="0" y="0"/>
          <a:ext cx="0" cy="0"/>
          <a:chOff x="0" y="0"/>
          <a:chExt cx="0" cy="0"/>
        </a:xfrm>
      </p:grpSpPr>
      <p:pic>
        <p:nvPicPr>
          <p:cNvPr id="182" name="Reese_Witherspoon_at_TIFF_2014.jpg" descr="Reese_Witherspoon_at_TIFF_2014.jpg"/>
          <p:cNvPicPr>
            <a:picLocks noChangeAspect="1"/>
          </p:cNvPicPr>
          <p:nvPr/>
        </p:nvPicPr>
        <p:blipFill>
          <a:blip r:embed="rId2">
            <a:extLst/>
          </a:blip>
          <a:stretch>
            <a:fillRect/>
          </a:stretch>
        </p:blipFill>
        <p:spPr>
          <a:xfrm>
            <a:off x="12154994" y="2462069"/>
            <a:ext cx="4361987" cy="5728004"/>
          </a:xfrm>
          <a:prstGeom prst="rect">
            <a:avLst/>
          </a:prstGeom>
          <a:ln w="12700">
            <a:miter lim="400000"/>
          </a:ln>
        </p:spPr>
      </p:pic>
      <p:pic>
        <p:nvPicPr>
          <p:cNvPr id="183" name="Image" descr="Image"/>
          <p:cNvPicPr>
            <a:picLocks noChangeAspect="1"/>
          </p:cNvPicPr>
          <p:nvPr/>
        </p:nvPicPr>
        <p:blipFill>
          <a:blip r:embed="rId3">
            <a:extLst/>
          </a:blip>
          <a:srcRect l="16577" t="0" r="8776" b="0"/>
          <a:stretch>
            <a:fillRect/>
          </a:stretch>
        </p:blipFill>
        <p:spPr>
          <a:xfrm>
            <a:off x="18644038" y="2220100"/>
            <a:ext cx="4066034" cy="5447040"/>
          </a:xfrm>
          <a:prstGeom prst="rect">
            <a:avLst/>
          </a:prstGeom>
          <a:ln w="12700">
            <a:miter lim="400000"/>
          </a:ln>
        </p:spPr>
      </p:pic>
      <p:pic>
        <p:nvPicPr>
          <p:cNvPr id="184" name="Image" descr="Image"/>
          <p:cNvPicPr>
            <a:picLocks noChangeAspect="1"/>
          </p:cNvPicPr>
          <p:nvPr/>
        </p:nvPicPr>
        <p:blipFill>
          <a:blip r:embed="rId4">
            <a:extLst/>
          </a:blip>
          <a:stretch>
            <a:fillRect/>
          </a:stretch>
        </p:blipFill>
        <p:spPr>
          <a:xfrm>
            <a:off x="16995443" y="7298297"/>
            <a:ext cx="4681674" cy="5418604"/>
          </a:xfrm>
          <a:prstGeom prst="rect">
            <a:avLst/>
          </a:prstGeom>
          <a:ln w="12700">
            <a:miter lim="400000"/>
          </a:ln>
        </p:spPr>
      </p:pic>
      <p:sp>
        <p:nvSpPr>
          <p:cNvPr id="185" name="Role Models: Common Themes Pairs:"/>
          <p:cNvSpPr txBox="1"/>
          <p:nvPr>
            <p:ph type="title"/>
          </p:nvPr>
        </p:nvSpPr>
        <p:spPr>
          <a:xfrm>
            <a:off x="1408147" y="355600"/>
            <a:ext cx="21005802" cy="3632895"/>
          </a:xfrm>
          <a:prstGeom prst="rect">
            <a:avLst/>
          </a:prstGeom>
        </p:spPr>
        <p:txBody>
          <a:bodyPr anchor="ctr"/>
          <a:lstStyle/>
          <a:p>
            <a:pPr algn="l">
              <a:defRPr sz="11200">
                <a:solidFill>
                  <a:srgbClr val="000000"/>
                </a:solidFill>
              </a:defRPr>
            </a:pPr>
            <a:r>
              <a:t>Role Models: Common Themes</a:t>
            </a:r>
            <a:br/>
            <a:r>
              <a:t>Pairs:</a:t>
            </a:r>
          </a:p>
        </p:txBody>
      </p:sp>
      <p:pic>
        <p:nvPicPr>
          <p:cNvPr id="186" name="Image" descr="Image"/>
          <p:cNvPicPr>
            <a:picLocks noChangeAspect="1"/>
          </p:cNvPicPr>
          <p:nvPr/>
        </p:nvPicPr>
        <p:blipFill>
          <a:blip r:embed="rId5">
            <a:extLst/>
          </a:blip>
          <a:stretch>
            <a:fillRect/>
          </a:stretch>
        </p:blipFill>
        <p:spPr>
          <a:xfrm>
            <a:off x="724561" y="3896709"/>
            <a:ext cx="3948385" cy="5922581"/>
          </a:xfrm>
          <a:prstGeom prst="rect">
            <a:avLst/>
          </a:prstGeom>
          <a:ln w="12700">
            <a:miter lim="400000"/>
          </a:ln>
        </p:spPr>
      </p:pic>
      <p:pic>
        <p:nvPicPr>
          <p:cNvPr id="187" name="Image" descr="Image"/>
          <p:cNvPicPr>
            <a:picLocks noChangeAspect="1"/>
          </p:cNvPicPr>
          <p:nvPr/>
        </p:nvPicPr>
        <p:blipFill>
          <a:blip r:embed="rId6">
            <a:extLst/>
          </a:blip>
          <a:stretch>
            <a:fillRect/>
          </a:stretch>
        </p:blipFill>
        <p:spPr>
          <a:xfrm>
            <a:off x="2489200" y="8140700"/>
            <a:ext cx="3949700" cy="4937125"/>
          </a:xfrm>
          <a:prstGeom prst="rect">
            <a:avLst/>
          </a:prstGeom>
          <a:ln w="12700">
            <a:miter lim="400000"/>
          </a:ln>
        </p:spPr>
      </p:pic>
      <p:pic>
        <p:nvPicPr>
          <p:cNvPr id="188" name="Image" descr="Image"/>
          <p:cNvPicPr>
            <a:picLocks noChangeAspect="1"/>
          </p:cNvPicPr>
          <p:nvPr/>
        </p:nvPicPr>
        <p:blipFill>
          <a:blip r:embed="rId7">
            <a:extLst/>
          </a:blip>
          <a:stretch>
            <a:fillRect/>
          </a:stretch>
        </p:blipFill>
        <p:spPr>
          <a:xfrm>
            <a:off x="6796964" y="3582815"/>
            <a:ext cx="3777976" cy="4937127"/>
          </a:xfrm>
          <a:prstGeom prst="rect">
            <a:avLst/>
          </a:prstGeom>
          <a:ln w="12700">
            <a:miter lim="400000"/>
          </a:ln>
        </p:spPr>
      </p:pic>
      <p:pic>
        <p:nvPicPr>
          <p:cNvPr id="189" name="Image" descr="Image"/>
          <p:cNvPicPr>
            <a:picLocks noChangeAspect="1"/>
          </p:cNvPicPr>
          <p:nvPr/>
        </p:nvPicPr>
        <p:blipFill>
          <a:blip r:embed="rId8">
            <a:extLst/>
          </a:blip>
          <a:stretch>
            <a:fillRect/>
          </a:stretch>
        </p:blipFill>
        <p:spPr>
          <a:xfrm>
            <a:off x="8101262" y="7981976"/>
            <a:ext cx="3383065" cy="4848174"/>
          </a:xfrm>
          <a:prstGeom prst="rect">
            <a:avLst/>
          </a:prstGeom>
          <a:ln w="12700">
            <a:miter lim="400000"/>
          </a:ln>
        </p:spPr>
      </p:pic>
      <p:pic>
        <p:nvPicPr>
          <p:cNvPr id="190" name="Image" descr="Image"/>
          <p:cNvPicPr>
            <a:picLocks noChangeAspect="1"/>
          </p:cNvPicPr>
          <p:nvPr/>
        </p:nvPicPr>
        <p:blipFill>
          <a:blip r:embed="rId9">
            <a:extLst/>
          </a:blip>
          <a:stretch>
            <a:fillRect/>
          </a:stretch>
        </p:blipFill>
        <p:spPr>
          <a:xfrm>
            <a:off x="12361795" y="7423808"/>
            <a:ext cx="3948386" cy="3948386"/>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4F3F6"/>
        </a:solidFill>
      </p:bgPr>
    </p:bg>
    <p:spTree>
      <p:nvGrpSpPr>
        <p:cNvPr id="1" name=""/>
        <p:cNvGrpSpPr/>
        <p:nvPr/>
      </p:nvGrpSpPr>
      <p:grpSpPr>
        <a:xfrm>
          <a:off x="0" y="0"/>
          <a:ext cx="0" cy="0"/>
          <a:chOff x="0" y="0"/>
          <a:chExt cx="0" cy="0"/>
        </a:xfrm>
      </p:grpSpPr>
      <p:pic>
        <p:nvPicPr>
          <p:cNvPr id="192" name="Pride-Poster A-TIE.png" descr="Pride-Poster A-TIE.png"/>
          <p:cNvPicPr>
            <a:picLocks noChangeAspect="1"/>
          </p:cNvPicPr>
          <p:nvPr/>
        </p:nvPicPr>
        <p:blipFill>
          <a:blip r:embed="rId2">
            <a:alphaModFix amt="48402"/>
            <a:extLst/>
          </a:blip>
          <a:srcRect l="742" t="27691" r="742" b="33042"/>
          <a:stretch>
            <a:fillRect/>
          </a:stretch>
        </p:blipFill>
        <p:spPr>
          <a:xfrm>
            <a:off x="-37349" y="-24497"/>
            <a:ext cx="24458699" cy="13790394"/>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4F3F6"/>
        </a:solidFill>
      </p:bgPr>
    </p:bg>
    <p:spTree>
      <p:nvGrpSpPr>
        <p:cNvPr id="1" name=""/>
        <p:cNvGrpSpPr/>
        <p:nvPr/>
      </p:nvGrpSpPr>
      <p:grpSpPr>
        <a:xfrm>
          <a:off x="0" y="0"/>
          <a:ext cx="0" cy="0"/>
          <a:chOff x="0" y="0"/>
          <a:chExt cx="0" cy="0"/>
        </a:xfrm>
      </p:grpSpPr>
      <p:sp>
        <p:nvSpPr>
          <p:cNvPr id="133" name="Role Models"/>
          <p:cNvSpPr txBox="1"/>
          <p:nvPr>
            <p:ph type="title"/>
          </p:nvPr>
        </p:nvSpPr>
        <p:spPr>
          <a:xfrm>
            <a:off x="1408147" y="355600"/>
            <a:ext cx="21005802" cy="2286000"/>
          </a:xfrm>
          <a:prstGeom prst="rect">
            <a:avLst/>
          </a:prstGeom>
        </p:spPr>
        <p:txBody>
          <a:bodyPr anchor="ctr"/>
          <a:lstStyle>
            <a:lvl1pPr algn="l">
              <a:defRPr sz="11200">
                <a:solidFill>
                  <a:srgbClr val="000000"/>
                </a:solidFill>
              </a:defRPr>
            </a:lvl1pPr>
          </a:lstStyle>
          <a:p>
            <a:pPr/>
            <a:r>
              <a:t>Role Models</a:t>
            </a:r>
          </a:p>
        </p:txBody>
      </p:sp>
      <p:sp>
        <p:nvSpPr>
          <p:cNvPr id="134" name="By the end of this lesson I will be able to:…"/>
          <p:cNvSpPr txBox="1"/>
          <p:nvPr>
            <p:ph type="body" sz="half" idx="1"/>
          </p:nvPr>
        </p:nvSpPr>
        <p:spPr>
          <a:xfrm>
            <a:off x="1387491" y="2932975"/>
            <a:ext cx="13351720" cy="9841077"/>
          </a:xfrm>
          <a:prstGeom prst="rect">
            <a:avLst/>
          </a:prstGeom>
        </p:spPr>
        <p:txBody>
          <a:bodyPr/>
          <a:lstStyle/>
          <a:p>
            <a:pPr algn="l" defTabSz="800734">
              <a:defRPr sz="5800">
                <a:solidFill>
                  <a:srgbClr val="000000"/>
                </a:solidFill>
              </a:defRPr>
            </a:pPr>
            <a:r>
              <a:t>By the end of this lesson I will be able to:</a:t>
            </a:r>
          </a:p>
          <a:p>
            <a:pPr algn="l" defTabSz="800734">
              <a:defRPr sz="5800">
                <a:solidFill>
                  <a:srgbClr val="000000"/>
                </a:solidFill>
              </a:defRPr>
            </a:pPr>
          </a:p>
          <a:p>
            <a:pPr marL="769936" indent="-769936" algn="l" defTabSz="800734">
              <a:buSzPct val="125000"/>
              <a:buChar char="•"/>
              <a:defRPr sz="5800">
                <a:solidFill>
                  <a:srgbClr val="000000"/>
                </a:solidFill>
              </a:defRPr>
            </a:pPr>
            <a:r>
              <a:t>Explain the importance of role models</a:t>
            </a:r>
          </a:p>
          <a:p>
            <a:pPr marL="769936" indent="-769936" algn="l" defTabSz="800734">
              <a:buSzPct val="125000"/>
              <a:buChar char="•"/>
              <a:defRPr sz="5800">
                <a:solidFill>
                  <a:srgbClr val="000000"/>
                </a:solidFill>
              </a:defRPr>
            </a:pPr>
          </a:p>
          <a:p>
            <a:pPr marL="769936" indent="-769936" algn="l" defTabSz="800734">
              <a:buSzPct val="125000"/>
              <a:buChar char="•"/>
              <a:defRPr sz="5800">
                <a:solidFill>
                  <a:srgbClr val="000000"/>
                </a:solidFill>
              </a:defRPr>
            </a:pPr>
            <a:r>
              <a:t>Find and select important information</a:t>
            </a:r>
          </a:p>
          <a:p>
            <a:pPr marL="769936" indent="-769936" algn="l" defTabSz="800734">
              <a:buSzPct val="125000"/>
              <a:buChar char="•"/>
              <a:defRPr sz="5800">
                <a:solidFill>
                  <a:srgbClr val="000000"/>
                </a:solidFill>
              </a:defRPr>
            </a:pPr>
          </a:p>
          <a:p>
            <a:pPr marL="769936" indent="-769936" algn="l" defTabSz="800734">
              <a:buSzPct val="125000"/>
              <a:buChar char="•"/>
              <a:defRPr sz="5800">
                <a:solidFill>
                  <a:srgbClr val="000000"/>
                </a:solidFill>
              </a:defRPr>
            </a:pPr>
            <a:r>
              <a:t>Compare and contrast information from two sources</a:t>
            </a:r>
          </a:p>
        </p:txBody>
      </p:sp>
      <p:pic>
        <p:nvPicPr>
          <p:cNvPr id="135" name="Image" descr="Image"/>
          <p:cNvPicPr>
            <a:picLocks noChangeAspect="1"/>
          </p:cNvPicPr>
          <p:nvPr/>
        </p:nvPicPr>
        <p:blipFill>
          <a:blip r:embed="rId2">
            <a:extLst/>
          </a:blip>
          <a:stretch>
            <a:fillRect/>
          </a:stretch>
        </p:blipFill>
        <p:spPr>
          <a:xfrm>
            <a:off x="14751786" y="2374060"/>
            <a:ext cx="9608197" cy="9608197"/>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4F3F6"/>
        </a:solidFill>
      </p:bgPr>
    </p:bg>
    <p:spTree>
      <p:nvGrpSpPr>
        <p:cNvPr id="1" name=""/>
        <p:cNvGrpSpPr/>
        <p:nvPr/>
      </p:nvGrpSpPr>
      <p:grpSpPr>
        <a:xfrm>
          <a:off x="0" y="0"/>
          <a:ext cx="0" cy="0"/>
          <a:chOff x="0" y="0"/>
          <a:chExt cx="0" cy="0"/>
        </a:xfrm>
      </p:grpSpPr>
      <p:sp>
        <p:nvSpPr>
          <p:cNvPr id="137" name="What do we mean by a ‘Role Model’?"/>
          <p:cNvSpPr txBox="1"/>
          <p:nvPr>
            <p:ph type="body" sz="quarter" idx="1"/>
          </p:nvPr>
        </p:nvSpPr>
        <p:spPr>
          <a:xfrm>
            <a:off x="1543958" y="4432763"/>
            <a:ext cx="8500058" cy="4850475"/>
          </a:xfrm>
          <a:prstGeom prst="rect">
            <a:avLst/>
          </a:prstGeom>
        </p:spPr>
        <p:txBody>
          <a:bodyPr/>
          <a:lstStyle>
            <a:lvl1pPr>
              <a:defRPr sz="10000">
                <a:solidFill>
                  <a:srgbClr val="000000"/>
                </a:solidFill>
              </a:defRPr>
            </a:lvl1pPr>
          </a:lstStyle>
          <a:p>
            <a:pPr/>
            <a:r>
              <a:t>What do we mean by a ‘Role Model’?  </a:t>
            </a:r>
          </a:p>
        </p:txBody>
      </p:sp>
      <p:sp>
        <p:nvSpPr>
          <p:cNvPr id="138" name="This is my role model:"/>
          <p:cNvSpPr txBox="1"/>
          <p:nvPr/>
        </p:nvSpPr>
        <p:spPr>
          <a:xfrm>
            <a:off x="12925297" y="2611371"/>
            <a:ext cx="10014205" cy="127965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8000">
                <a:latin typeface="+mn-lt"/>
                <a:ea typeface="+mn-ea"/>
                <a:cs typeface="+mn-cs"/>
                <a:sym typeface="Helvetica Neue"/>
              </a:defRPr>
            </a:lvl1pPr>
          </a:lstStyle>
          <a:p>
            <a:pPr/>
            <a:r>
              <a:t>This is my role model:</a:t>
            </a:r>
          </a:p>
        </p:txBody>
      </p:sp>
      <p:pic>
        <p:nvPicPr>
          <p:cNvPr id="139" name="Image" descr="Image"/>
          <p:cNvPicPr>
            <a:picLocks noChangeAspect="1"/>
          </p:cNvPicPr>
          <p:nvPr/>
        </p:nvPicPr>
        <p:blipFill>
          <a:blip r:embed="rId2">
            <a:extLst/>
          </a:blip>
          <a:stretch>
            <a:fillRect/>
          </a:stretch>
        </p:blipFill>
        <p:spPr>
          <a:xfrm>
            <a:off x="13152473" y="4096394"/>
            <a:ext cx="9754622" cy="7773215"/>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16" presetID="23" grpId="1" fill="hold">
                                  <p:stCondLst>
                                    <p:cond delay="0"/>
                                  </p:stCondLst>
                                  <p:iterate type="el" backwards="0">
                                    <p:tmAbs val="0"/>
                                  </p:iterate>
                                  <p:childTnLst>
                                    <p:set>
                                      <p:cBhvr>
                                        <p:cTn id="6" fill="hold"/>
                                        <p:tgtEl>
                                          <p:spTgt spid="138"/>
                                        </p:tgtEl>
                                        <p:attrNameLst>
                                          <p:attrName>style.visibility</p:attrName>
                                        </p:attrNameLst>
                                      </p:cBhvr>
                                      <p:to>
                                        <p:strVal val="visible"/>
                                      </p:to>
                                    </p:set>
                                    <p:anim calcmode="lin" valueType="num">
                                      <p:cBhvr>
                                        <p:cTn id="7" dur="1000" fill="hold"/>
                                        <p:tgtEl>
                                          <p:spTgt spid="138"/>
                                        </p:tgtEl>
                                        <p:attrNameLst>
                                          <p:attrName>ppt_w</p:attrName>
                                        </p:attrNameLst>
                                      </p:cBhvr>
                                      <p:tavLst>
                                        <p:tav tm="0">
                                          <p:val>
                                            <p:fltVal val="0"/>
                                          </p:val>
                                        </p:tav>
                                        <p:tav tm="100000">
                                          <p:val>
                                            <p:strVal val="#ppt_w"/>
                                          </p:val>
                                        </p:tav>
                                      </p:tavLst>
                                    </p:anim>
                                    <p:anim calcmode="lin" valueType="num">
                                      <p:cBhvr>
                                        <p:cTn id="8" dur="1000" fill="hold"/>
                                        <p:tgtEl>
                                          <p:spTgt spid="13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16" presetID="23" grpId="2" fill="hold">
                                  <p:stCondLst>
                                    <p:cond delay="0"/>
                                  </p:stCondLst>
                                  <p:iterate type="el" backwards="0">
                                    <p:tmAbs val="0"/>
                                  </p:iterate>
                                  <p:childTnLst>
                                    <p:set>
                                      <p:cBhvr>
                                        <p:cTn id="12" fill="hold"/>
                                        <p:tgtEl>
                                          <p:spTgt spid="139"/>
                                        </p:tgtEl>
                                        <p:attrNameLst>
                                          <p:attrName>style.visibility</p:attrName>
                                        </p:attrNameLst>
                                      </p:cBhvr>
                                      <p:to>
                                        <p:strVal val="visible"/>
                                      </p:to>
                                    </p:set>
                                    <p:anim calcmode="lin" valueType="num">
                                      <p:cBhvr>
                                        <p:cTn id="13" dur="1000" fill="hold"/>
                                        <p:tgtEl>
                                          <p:spTgt spid="139"/>
                                        </p:tgtEl>
                                        <p:attrNameLst>
                                          <p:attrName>ppt_w</p:attrName>
                                        </p:attrNameLst>
                                      </p:cBhvr>
                                      <p:tavLst>
                                        <p:tav tm="0">
                                          <p:val>
                                            <p:fltVal val="0"/>
                                          </p:val>
                                        </p:tav>
                                        <p:tav tm="100000">
                                          <p:val>
                                            <p:strVal val="#ppt_w"/>
                                          </p:val>
                                        </p:tav>
                                      </p:tavLst>
                                    </p:anim>
                                    <p:anim calcmode="lin" valueType="num">
                                      <p:cBhvr>
                                        <p:cTn id="14" dur="1000" fill="hold"/>
                                        <p:tgtEl>
                                          <p:spTgt spid="13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39" grpId="2"/>
      <p:bldP build="whole" bldLvl="1" animBg="1" rev="0" advAuto="0" spid="138" grpId="1"/>
    </p:bldLst>
  </p:timing>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4F3F6"/>
        </a:solidFill>
      </p:bgPr>
    </p:bg>
    <p:spTree>
      <p:nvGrpSpPr>
        <p:cNvPr id="1" name=""/>
        <p:cNvGrpSpPr/>
        <p:nvPr/>
      </p:nvGrpSpPr>
      <p:grpSpPr>
        <a:xfrm>
          <a:off x="0" y="0"/>
          <a:ext cx="0" cy="0"/>
          <a:chOff x="0" y="0"/>
          <a:chExt cx="0" cy="0"/>
        </a:xfrm>
      </p:grpSpPr>
      <p:sp>
        <p:nvSpPr>
          <p:cNvPr id="141" name="LGBT Role Models: Tom Daley"/>
          <p:cNvSpPr txBox="1"/>
          <p:nvPr>
            <p:ph type="title"/>
          </p:nvPr>
        </p:nvSpPr>
        <p:spPr>
          <a:xfrm>
            <a:off x="1408147" y="355600"/>
            <a:ext cx="21005802" cy="2286000"/>
          </a:xfrm>
          <a:prstGeom prst="rect">
            <a:avLst/>
          </a:prstGeom>
        </p:spPr>
        <p:txBody>
          <a:bodyPr anchor="ctr"/>
          <a:lstStyle>
            <a:lvl1pPr algn="l">
              <a:defRPr sz="11200">
                <a:solidFill>
                  <a:srgbClr val="000000"/>
                </a:solidFill>
              </a:defRPr>
            </a:lvl1pPr>
          </a:lstStyle>
          <a:p>
            <a:pPr/>
            <a:r>
              <a:t>Role Models: Tom Daley</a:t>
            </a:r>
          </a:p>
        </p:txBody>
      </p:sp>
      <p:sp>
        <p:nvSpPr>
          <p:cNvPr id="142" name="Tom Daley is a British diver, who has won more medals than any other diver from the United Kingdom, with four bronze medals, five silver medals and thirteen gold medals across the Commonwealth Games, European Championships, World Championships and Olympi"/>
          <p:cNvSpPr txBox="1"/>
          <p:nvPr>
            <p:ph type="body" idx="1"/>
          </p:nvPr>
        </p:nvSpPr>
        <p:spPr>
          <a:xfrm>
            <a:off x="1481183" y="2839038"/>
            <a:ext cx="13806474" cy="10499666"/>
          </a:xfrm>
          <a:prstGeom prst="rect">
            <a:avLst/>
          </a:prstGeom>
        </p:spPr>
        <p:txBody>
          <a:bodyPr/>
          <a:lstStyle/>
          <a:p>
            <a:pPr algn="l" defTabSz="614172">
              <a:defRPr sz="3300">
                <a:solidFill>
                  <a:srgbClr val="000000"/>
                </a:solidFill>
              </a:defRPr>
            </a:pPr>
            <a:r>
              <a:t>Tom Daley is a British diver, who has won more medals than any other diver from the United Kingdom. During the 2020 Tokyo Olympics, he recently won his first gold medal!</a:t>
            </a:r>
          </a:p>
          <a:p>
            <a:pPr algn="l" defTabSz="614172">
              <a:defRPr sz="3300">
                <a:solidFill>
                  <a:srgbClr val="000000"/>
                </a:solidFill>
              </a:defRPr>
            </a:pPr>
          </a:p>
          <a:p>
            <a:pPr algn="l" defTabSz="614172">
              <a:defRPr sz="3300">
                <a:solidFill>
                  <a:srgbClr val="000000"/>
                </a:solidFill>
              </a:defRPr>
            </a:pPr>
            <a:r>
              <a:t>He won his first European gold medal at 14 years old, and his first World Championship gold medal at just 15 years old. He also won bronze medals in the London and Rio Olympics, but didn’t win Olympic gold until 2021 in Tokyo where he won the 10m Synchronised Diving with his partner Matty Lee. </a:t>
            </a:r>
          </a:p>
          <a:p>
            <a:pPr algn="l" defTabSz="614172">
              <a:defRPr sz="3300">
                <a:solidFill>
                  <a:srgbClr val="000000"/>
                </a:solidFill>
              </a:defRPr>
            </a:pPr>
          </a:p>
          <a:p>
            <a:pPr algn="l" defTabSz="614172">
              <a:defRPr sz="3300">
                <a:solidFill>
                  <a:srgbClr val="000000"/>
                </a:solidFill>
              </a:defRPr>
            </a:pPr>
            <a:r>
              <a:t>He left his high school over bullying he experienced and worked with Childline (0800 1111) to highlight the issue of bullying in schools.</a:t>
            </a:r>
          </a:p>
          <a:p>
            <a:pPr algn="l" defTabSz="614172">
              <a:defRPr sz="3300">
                <a:solidFill>
                  <a:srgbClr val="000000"/>
                </a:solidFill>
              </a:defRPr>
            </a:pPr>
          </a:p>
          <a:p>
            <a:pPr algn="l" defTabSz="614172">
              <a:defRPr sz="3300">
                <a:solidFill>
                  <a:srgbClr val="000000"/>
                </a:solidFill>
              </a:defRPr>
            </a:pPr>
            <a:r>
              <a:t>Tom Daley came out on his YouTube channel in 2013 when he started dating the man who would become his husband, American screenwriter Dustin Lance Black. The pair now are dads to their son, Robbie.  </a:t>
            </a:r>
          </a:p>
          <a:p>
            <a:pPr algn="l" defTabSz="614172">
              <a:defRPr sz="3300">
                <a:solidFill>
                  <a:srgbClr val="000000"/>
                </a:solidFill>
              </a:defRPr>
            </a:pPr>
          </a:p>
          <a:p>
            <a:pPr algn="l" defTabSz="614172">
              <a:defRPr sz="3300">
                <a:solidFill>
                  <a:srgbClr val="000000"/>
                </a:solidFill>
              </a:defRPr>
            </a:pPr>
            <a:r>
              <a:t>Tom has been a vocal advocate for LGBT equality, using his platform to highlight inequalities across Commonwealth countries who still have laws which discriminate against LGBT people. </a:t>
            </a:r>
          </a:p>
        </p:txBody>
      </p:sp>
      <p:pic>
        <p:nvPicPr>
          <p:cNvPr id="143" name="Image" descr="Image"/>
          <p:cNvPicPr>
            <a:picLocks noChangeAspect="1"/>
          </p:cNvPicPr>
          <p:nvPr/>
        </p:nvPicPr>
        <p:blipFill>
          <a:blip r:embed="rId2">
            <a:extLst/>
          </a:blip>
          <a:stretch>
            <a:fillRect/>
          </a:stretch>
        </p:blipFill>
        <p:spPr>
          <a:xfrm>
            <a:off x="16443095" y="4599037"/>
            <a:ext cx="6692902" cy="5346703"/>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4F3F6"/>
        </a:solidFill>
      </p:bgPr>
    </p:bg>
    <p:spTree>
      <p:nvGrpSpPr>
        <p:cNvPr id="1" name=""/>
        <p:cNvGrpSpPr/>
        <p:nvPr/>
      </p:nvGrpSpPr>
      <p:grpSpPr>
        <a:xfrm>
          <a:off x="0" y="0"/>
          <a:ext cx="0" cy="0"/>
          <a:chOff x="0" y="0"/>
          <a:chExt cx="0" cy="0"/>
        </a:xfrm>
      </p:grpSpPr>
      <p:pic>
        <p:nvPicPr>
          <p:cNvPr id="145" name="Tom Daley - 'I am proud to be a gay man and an Olympic champion' - Tokyo 2020 Olympics" descr="Tom Daley - 'I am proud to be a gay man and an Olympic champion' - Tokyo 2020 Olympics"/>
          <p:cNvPicPr>
            <a:picLocks noChangeAspect="0"/>
          </p:cNvPicPr>
          <p:nvPr>
            <a:videoFile xmlns:mc="http://schemas.openxmlformats.org/markup-compatibility/2006" xmlns:aiw="http://developer.apple.com/namespaces/iwork" r:link="rId2" mc:Ignorable="aiw" aiw:title="Tom Daley - 'I am proud to be a gay man and an Olympic champion' - Tokyo 2020 Olympics" aiw:author="BeanymanNews"/>
          </p:nvPr>
        </p:nvPicPr>
        <p:blipFill>
          <a:blip r:embed="rId3">
            <a:extLst/>
          </a:blip>
          <a:stretch>
            <a:fillRect/>
          </a:stretch>
        </p:blipFill>
        <p:spPr>
          <a:xfrm>
            <a:off x="2479132" y="1394511"/>
            <a:ext cx="19425737" cy="10926978"/>
          </a:xfrm>
          <a:prstGeom prst="rect">
            <a:avLst/>
          </a:prstGeom>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 fill="hold"/>
                                        <p:tgtEl>
                                          <p:spTgt spid="145"/>
                                        </p:tgtEl>
                                      </p:cBhvr>
                                    </p:cmd>
                                  </p:childTnLst>
                                </p:cTn>
                              </p:par>
                            </p:childTnLst>
                          </p:cTn>
                        </p:par>
                      </p:childTnLst>
                    </p:cTn>
                  </p:par>
                  <p:par>
                    <p:cTn id="7" fill="hold">
                      <p:stCondLst>
                        <p:cond delay="indefinite"/>
                      </p:stCondLst>
                      <p:childTnLst>
                        <p:par>
                          <p:cTn id="8" fill="hold">
                            <p:stCondLst>
                              <p:cond delay="0"/>
                            </p:stCondLst>
                            <p:childTnLst>
                              <p:par>
                                <p:cTn id="9" presetClass="mediacall" nodeType="clickEffect" presetSubtype="0" presetID="3" grpId="1" fill="hold">
                                  <p:stCondLst>
                                    <p:cond delay="0"/>
                                  </p:stCondLst>
                                  <p:childTnLst>
                                    <p:cmd type="call" cmd="stop">
                                      <p:cBhvr>
                                        <p:cTn id="10" dur="1000" fill="hold"/>
                                        <p:tgtEl>
                                          <p:spTgt spid="145"/>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80000">
                <p:cTn id="11" fill="hold" display="0">
                  <p:stCondLst>
                    <p:cond delay="indefinite"/>
                  </p:stCondLst>
                </p:cTn>
                <p:tgtEl>
                  <p:spTgt spid="145"/>
                </p:tgtEl>
              </p:cMediaNode>
            </p:video>
            <p:seq concurrent="1" prevAc="none" nextAc="seek">
              <p:cTn id="12" evtFilter="cancelBubble" nodeType="interactiveSeq" restart="whenNotActive" fill="hold">
                <p:stCondLst>
                  <p:cond delay="0" evt="onClick">
                    <p:tgtEl>
                      <p:spTgt spid="145"/>
                    </p:tgtEl>
                  </p:cond>
                </p:stCondLst>
                <p:endSync delay="0" evt="end">
                  <p:rtn val="all"/>
                </p:endSync>
                <p:childTnLst>
                  <p:par>
                    <p:cTn id="13" fill="hold">
                      <p:stCondLst>
                        <p:cond delay="0"/>
                      </p:stCondLst>
                      <p:childTnLst>
                        <p:par>
                          <p:cTn id="14" fill="hold">
                            <p:stCondLst>
                              <p:cond delay="0"/>
                            </p:stCondLst>
                            <p:childTnLst>
                              <p:par>
                                <p:cTn id="15" presetClass="mediacall" nodeType="clickEffect" presetSubtype="0" presetID="2" fill="hold">
                                  <p:stCondLst>
                                    <p:cond delay="0"/>
                                  </p:stCondLst>
                                  <p:childTnLst>
                                    <p:cmd type="call" cmd="togglePause">
                                      <p:cBhvr>
                                        <p:cTn id="16" dur="1" fill="hold"/>
                                        <p:tgtEl>
                                          <p:spTgt spid="145"/>
                                        </p:tgtEl>
                                      </p:cBhvr>
                                    </p:cmd>
                                  </p:childTnLst>
                                </p:cTn>
                              </p:par>
                            </p:childTnLst>
                          </p:cTn>
                        </p:par>
                      </p:childTnLst>
                    </p:cTn>
                  </p:par>
                </p:childTnLst>
              </p:cTn>
              <p:nextCondLst>
                <p:cond delay="0" evt="onClick">
                  <p:tgtEl>
                    <p:spTgt spid="145"/>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4F3F6"/>
        </a:solidFill>
      </p:bgPr>
    </p:bg>
    <p:spTree>
      <p:nvGrpSpPr>
        <p:cNvPr id="1" name=""/>
        <p:cNvGrpSpPr/>
        <p:nvPr/>
      </p:nvGrpSpPr>
      <p:grpSpPr>
        <a:xfrm>
          <a:off x="0" y="0"/>
          <a:ext cx="0" cy="0"/>
          <a:chOff x="0" y="0"/>
          <a:chExt cx="0" cy="0"/>
        </a:xfrm>
      </p:grpSpPr>
      <p:pic>
        <p:nvPicPr>
          <p:cNvPr id="147" name="Image" descr="Image"/>
          <p:cNvPicPr>
            <a:picLocks noChangeAspect="1"/>
          </p:cNvPicPr>
          <p:nvPr/>
        </p:nvPicPr>
        <p:blipFill>
          <a:blip r:embed="rId2">
            <a:extLst/>
          </a:blip>
          <a:stretch>
            <a:fillRect/>
          </a:stretch>
        </p:blipFill>
        <p:spPr>
          <a:xfrm>
            <a:off x="20433165" y="2286000"/>
            <a:ext cx="2943594" cy="4027317"/>
          </a:xfrm>
          <a:prstGeom prst="rect">
            <a:avLst/>
          </a:prstGeom>
          <a:ln w="12700">
            <a:miter lim="400000"/>
          </a:ln>
        </p:spPr>
      </p:pic>
      <p:pic>
        <p:nvPicPr>
          <p:cNvPr id="148" name="Image" descr="Image"/>
          <p:cNvPicPr>
            <a:picLocks noChangeAspect="1"/>
          </p:cNvPicPr>
          <p:nvPr/>
        </p:nvPicPr>
        <p:blipFill>
          <a:blip r:embed="rId3">
            <a:extLst/>
          </a:blip>
          <a:stretch>
            <a:fillRect/>
          </a:stretch>
        </p:blipFill>
        <p:spPr>
          <a:xfrm>
            <a:off x="587504" y="3168650"/>
            <a:ext cx="3924067" cy="3134785"/>
          </a:xfrm>
          <a:prstGeom prst="rect">
            <a:avLst/>
          </a:prstGeom>
          <a:ln w="12700">
            <a:miter lim="400000"/>
          </a:ln>
        </p:spPr>
      </p:pic>
      <p:sp>
        <p:nvSpPr>
          <p:cNvPr id="149" name="Oval"/>
          <p:cNvSpPr/>
          <p:nvPr/>
        </p:nvSpPr>
        <p:spPr>
          <a:xfrm>
            <a:off x="2652811" y="3876476"/>
            <a:ext cx="14202670" cy="8783243"/>
          </a:xfrm>
          <a:prstGeom prst="ellipse">
            <a:avLst/>
          </a:prstGeom>
          <a:ln w="152400">
            <a:solidFill>
              <a:srgbClr val="000000"/>
            </a:solidFill>
            <a:miter lim="400000"/>
          </a:ln>
        </p:spPr>
        <p:txBody>
          <a:bodyPr lIns="50800" tIns="50800" rIns="50800" bIns="50800" anchor="ctr"/>
          <a:lstStyle/>
          <a:p>
            <a:pPr>
              <a:defRPr sz="3200">
                <a:solidFill>
                  <a:srgbClr val="FFFFFF"/>
                </a:solidFill>
              </a:defRPr>
            </a:pPr>
          </a:p>
        </p:txBody>
      </p:sp>
      <p:sp>
        <p:nvSpPr>
          <p:cNvPr id="150" name="Oval"/>
          <p:cNvSpPr/>
          <p:nvPr/>
        </p:nvSpPr>
        <p:spPr>
          <a:xfrm>
            <a:off x="8190011" y="3876476"/>
            <a:ext cx="14202670" cy="8783243"/>
          </a:xfrm>
          <a:prstGeom prst="ellipse">
            <a:avLst/>
          </a:prstGeom>
          <a:ln w="152400">
            <a:solidFill>
              <a:srgbClr val="000000"/>
            </a:solidFill>
            <a:miter lim="400000"/>
          </a:ln>
        </p:spPr>
        <p:txBody>
          <a:bodyPr lIns="50800" tIns="50800" rIns="50800" bIns="50800" anchor="ctr"/>
          <a:lstStyle/>
          <a:p>
            <a:pPr>
              <a:defRPr sz="3200">
                <a:solidFill>
                  <a:srgbClr val="FFFFFF"/>
                </a:solidFill>
              </a:defRPr>
            </a:pPr>
          </a:p>
        </p:txBody>
      </p:sp>
      <p:sp>
        <p:nvSpPr>
          <p:cNvPr id="151" name="Tom Daley"/>
          <p:cNvSpPr txBox="1"/>
          <p:nvPr/>
        </p:nvSpPr>
        <p:spPr>
          <a:xfrm>
            <a:off x="6284721" y="4552732"/>
            <a:ext cx="3173096" cy="85788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5000" u="sng"/>
            </a:lvl1pPr>
          </a:lstStyle>
          <a:p>
            <a:pPr/>
            <a:r>
              <a:t>Tom Daley</a:t>
            </a:r>
          </a:p>
        </p:txBody>
      </p:sp>
      <p:sp>
        <p:nvSpPr>
          <p:cNvPr id="152" name="British  Diver"/>
          <p:cNvSpPr txBox="1"/>
          <p:nvPr/>
        </p:nvSpPr>
        <p:spPr>
          <a:xfrm>
            <a:off x="11481871" y="4955859"/>
            <a:ext cx="2172971" cy="163258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5000">
                <a:solidFill>
                  <a:srgbClr val="004D80"/>
                </a:solidFill>
              </a:defRPr>
            </a:pPr>
            <a:r>
              <a:t>British </a:t>
            </a:r>
            <a:br/>
            <a:r>
              <a:t>Diver</a:t>
            </a:r>
          </a:p>
        </p:txBody>
      </p:sp>
      <p:sp>
        <p:nvSpPr>
          <p:cNvPr id="153" name="Parent"/>
          <p:cNvSpPr txBox="1"/>
          <p:nvPr/>
        </p:nvSpPr>
        <p:spPr>
          <a:xfrm>
            <a:off x="3729706" y="8670608"/>
            <a:ext cx="2032001" cy="85788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5000">
                <a:solidFill>
                  <a:srgbClr val="004D80"/>
                </a:solidFill>
              </a:defRPr>
            </a:lvl1pPr>
          </a:lstStyle>
          <a:p>
            <a:pPr/>
            <a:r>
              <a:t>Parent</a:t>
            </a:r>
          </a:p>
        </p:txBody>
      </p:sp>
      <p:sp>
        <p:nvSpPr>
          <p:cNvPr id="154" name="Worked  hard"/>
          <p:cNvSpPr txBox="1"/>
          <p:nvPr/>
        </p:nvSpPr>
        <p:spPr>
          <a:xfrm>
            <a:off x="11287879" y="9644233"/>
            <a:ext cx="2560956" cy="163258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5000">
                <a:solidFill>
                  <a:srgbClr val="004D80"/>
                </a:solidFill>
              </a:defRPr>
            </a:pPr>
            <a:r>
              <a:t>Worked </a:t>
            </a:r>
            <a:br/>
            <a:r>
              <a:t>hard</a:t>
            </a:r>
          </a:p>
        </p:txBody>
      </p:sp>
      <p:sp>
        <p:nvSpPr>
          <p:cNvPr id="155" name="Role Models: Common Themes"/>
          <p:cNvSpPr txBox="1"/>
          <p:nvPr/>
        </p:nvSpPr>
        <p:spPr>
          <a:xfrm>
            <a:off x="498093" y="305098"/>
            <a:ext cx="20746213" cy="178754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11200"/>
            </a:lvl1pPr>
          </a:lstStyle>
          <a:p>
            <a:pPr/>
            <a:r>
              <a:t>Role Models: Common Themes</a:t>
            </a:r>
          </a:p>
        </p:txBody>
      </p:sp>
      <p:sp>
        <p:nvSpPr>
          <p:cNvPr id="156" name="Leon Taylor"/>
          <p:cNvSpPr txBox="1"/>
          <p:nvPr/>
        </p:nvSpPr>
        <p:spPr>
          <a:xfrm>
            <a:off x="15454120" y="4552732"/>
            <a:ext cx="3498216" cy="85788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5000" u="sng"/>
            </a:lvl1pPr>
          </a:lstStyle>
          <a:p>
            <a:pPr/>
            <a:r>
              <a:t>Leon Taylor</a:t>
            </a:r>
          </a:p>
        </p:txBody>
      </p:sp>
      <p:sp>
        <p:nvSpPr>
          <p:cNvPr id="157" name="Still competing"/>
          <p:cNvSpPr txBox="1"/>
          <p:nvPr/>
        </p:nvSpPr>
        <p:spPr>
          <a:xfrm>
            <a:off x="4633277" y="10299285"/>
            <a:ext cx="4678046" cy="85788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5000">
                <a:solidFill>
                  <a:srgbClr val="004D80"/>
                </a:solidFill>
              </a:defRPr>
            </a:lvl1pPr>
          </a:lstStyle>
          <a:p>
            <a:pPr/>
            <a:r>
              <a:t>Still competing </a:t>
            </a:r>
          </a:p>
        </p:txBody>
      </p:sp>
      <p:sp>
        <p:nvSpPr>
          <p:cNvPr id="158" name="Retired"/>
          <p:cNvSpPr txBox="1"/>
          <p:nvPr/>
        </p:nvSpPr>
        <p:spPr>
          <a:xfrm>
            <a:off x="17566408" y="5800409"/>
            <a:ext cx="2232026" cy="85788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5000">
                <a:solidFill>
                  <a:srgbClr val="004D80"/>
                </a:solidFill>
              </a:defRPr>
            </a:lvl1pPr>
          </a:lstStyle>
          <a:p>
            <a:pPr/>
            <a:r>
              <a:t>Retired</a:t>
            </a:r>
          </a:p>
        </p:txBody>
      </p:sp>
      <p:sp>
        <p:nvSpPr>
          <p:cNvPr id="159" name="Gay"/>
          <p:cNvSpPr txBox="1"/>
          <p:nvPr/>
        </p:nvSpPr>
        <p:spPr>
          <a:xfrm>
            <a:off x="4923506" y="7041932"/>
            <a:ext cx="1278891" cy="85788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5000">
                <a:solidFill>
                  <a:srgbClr val="004D80"/>
                </a:solidFill>
              </a:defRPr>
            </a:lvl1pPr>
          </a:lstStyle>
          <a:p>
            <a:pPr/>
            <a:r>
              <a:t>Gay</a:t>
            </a:r>
          </a:p>
        </p:txBody>
      </p:sp>
      <p:sp>
        <p:nvSpPr>
          <p:cNvPr id="160" name="Campaigners:…"/>
          <p:cNvSpPr txBox="1"/>
          <p:nvPr/>
        </p:nvSpPr>
        <p:spPr>
          <a:xfrm>
            <a:off x="9943583" y="6968808"/>
            <a:ext cx="5960746" cy="240728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5000">
                <a:solidFill>
                  <a:srgbClr val="004D80"/>
                </a:solidFill>
              </a:defRPr>
            </a:pPr>
            <a:r>
              <a:t>Campaigners:</a:t>
            </a:r>
          </a:p>
          <a:p>
            <a:pPr>
              <a:defRPr sz="5000">
                <a:solidFill>
                  <a:srgbClr val="004D80"/>
                </a:solidFill>
              </a:defRPr>
            </a:pPr>
            <a:r>
              <a:t>Tom - LGBT, Leon - </a:t>
            </a:r>
            <a:br/>
            <a:r>
              <a:t>mental  health</a:t>
            </a:r>
          </a:p>
        </p:txBody>
      </p:sp>
      <p:sp>
        <p:nvSpPr>
          <p:cNvPr id="161" name="Married"/>
          <p:cNvSpPr txBox="1"/>
          <p:nvPr/>
        </p:nvSpPr>
        <p:spPr>
          <a:xfrm>
            <a:off x="5582601" y="5800409"/>
            <a:ext cx="2372996" cy="85788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5000">
                <a:solidFill>
                  <a:srgbClr val="004D80"/>
                </a:solidFill>
              </a:defRPr>
            </a:lvl1pPr>
          </a:lstStyle>
          <a:p>
            <a:pPr/>
            <a:r>
              <a:t>Married</a:t>
            </a:r>
          </a:p>
        </p:txBody>
      </p:sp>
      <p:sp>
        <p:nvSpPr>
          <p:cNvPr id="162" name="TV  commentator"/>
          <p:cNvSpPr txBox="1"/>
          <p:nvPr/>
        </p:nvSpPr>
        <p:spPr>
          <a:xfrm>
            <a:off x="17566408" y="7356158"/>
            <a:ext cx="4042411" cy="163258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5000">
                <a:solidFill>
                  <a:srgbClr val="004D80"/>
                </a:solidFill>
              </a:defRPr>
            </a:pPr>
            <a:r>
              <a:t>TV </a:t>
            </a:r>
            <a:br/>
            <a:r>
              <a:t>commentator</a:t>
            </a:r>
          </a:p>
        </p:txBody>
      </p:sp>
      <p:sp>
        <p:nvSpPr>
          <p:cNvPr id="163" name="Yoga teacher"/>
          <p:cNvSpPr txBox="1"/>
          <p:nvPr/>
        </p:nvSpPr>
        <p:spPr>
          <a:xfrm>
            <a:off x="16701540" y="10031583"/>
            <a:ext cx="3961766" cy="85788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5000">
                <a:solidFill>
                  <a:srgbClr val="004D80"/>
                </a:solidFill>
              </a:defRPr>
            </a:lvl1pPr>
          </a:lstStyle>
          <a:p>
            <a:pPr/>
            <a:r>
              <a:t>Yoga teacher</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4F3F6"/>
        </a:solidFill>
      </p:bgPr>
    </p:bg>
    <p:spTree>
      <p:nvGrpSpPr>
        <p:cNvPr id="1" name=""/>
        <p:cNvGrpSpPr/>
        <p:nvPr/>
      </p:nvGrpSpPr>
      <p:grpSpPr>
        <a:xfrm>
          <a:off x="0" y="0"/>
          <a:ext cx="0" cy="0"/>
          <a:chOff x="0" y="0"/>
          <a:chExt cx="0" cy="0"/>
        </a:xfrm>
      </p:grpSpPr>
      <p:sp>
        <p:nvSpPr>
          <p:cNvPr id="165" name="Role Models: Common Themes Pairs:"/>
          <p:cNvSpPr txBox="1"/>
          <p:nvPr>
            <p:ph type="title"/>
          </p:nvPr>
        </p:nvSpPr>
        <p:spPr>
          <a:xfrm>
            <a:off x="1408147" y="355600"/>
            <a:ext cx="21005802" cy="3632895"/>
          </a:xfrm>
          <a:prstGeom prst="rect">
            <a:avLst/>
          </a:prstGeom>
        </p:spPr>
        <p:txBody>
          <a:bodyPr anchor="ctr"/>
          <a:lstStyle/>
          <a:p>
            <a:pPr algn="l">
              <a:defRPr sz="11200">
                <a:solidFill>
                  <a:srgbClr val="000000"/>
                </a:solidFill>
              </a:defRPr>
            </a:pPr>
            <a:r>
              <a:t>Role Models: Common Themes</a:t>
            </a:r>
            <a:br/>
            <a:r>
              <a:t>Pairs:</a:t>
            </a:r>
          </a:p>
        </p:txBody>
      </p:sp>
      <p:pic>
        <p:nvPicPr>
          <p:cNvPr id="166" name="Image" descr="Image"/>
          <p:cNvPicPr>
            <a:picLocks noChangeAspect="1"/>
          </p:cNvPicPr>
          <p:nvPr/>
        </p:nvPicPr>
        <p:blipFill>
          <a:blip r:embed="rId2">
            <a:extLst/>
          </a:blip>
          <a:stretch>
            <a:fillRect/>
          </a:stretch>
        </p:blipFill>
        <p:spPr>
          <a:xfrm>
            <a:off x="1196170" y="4994630"/>
            <a:ext cx="3948388" cy="5922580"/>
          </a:xfrm>
          <a:prstGeom prst="rect">
            <a:avLst/>
          </a:prstGeom>
          <a:ln w="12700">
            <a:miter lim="400000"/>
          </a:ln>
        </p:spPr>
      </p:pic>
      <p:sp>
        <p:nvSpPr>
          <p:cNvPr id="167" name="Add"/>
          <p:cNvSpPr/>
          <p:nvPr/>
        </p:nvSpPr>
        <p:spPr>
          <a:xfrm>
            <a:off x="17575615" y="7320918"/>
            <a:ext cx="1270002" cy="127000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99" y="0"/>
                </a:moveTo>
                <a:cubicBezTo>
                  <a:pt x="4834" y="0"/>
                  <a:pt x="0" y="4836"/>
                  <a:pt x="0" y="10801"/>
                </a:cubicBezTo>
                <a:cubicBezTo>
                  <a:pt x="0" y="16765"/>
                  <a:pt x="4835" y="21600"/>
                  <a:pt x="10799" y="21600"/>
                </a:cubicBezTo>
                <a:cubicBezTo>
                  <a:pt x="16764" y="21600"/>
                  <a:pt x="21600" y="16765"/>
                  <a:pt x="21600" y="10801"/>
                </a:cubicBezTo>
                <a:cubicBezTo>
                  <a:pt x="21600" y="4836"/>
                  <a:pt x="16764" y="0"/>
                  <a:pt x="10799" y="0"/>
                </a:cubicBezTo>
                <a:close/>
                <a:moveTo>
                  <a:pt x="9533" y="3765"/>
                </a:moveTo>
                <a:lnTo>
                  <a:pt x="12065" y="3765"/>
                </a:lnTo>
                <a:cubicBezTo>
                  <a:pt x="12100" y="3765"/>
                  <a:pt x="12129" y="3794"/>
                  <a:pt x="12129" y="3830"/>
                </a:cubicBezTo>
                <a:lnTo>
                  <a:pt x="12129" y="9407"/>
                </a:lnTo>
                <a:cubicBezTo>
                  <a:pt x="12129" y="9442"/>
                  <a:pt x="12157" y="9471"/>
                  <a:pt x="12192" y="9471"/>
                </a:cubicBezTo>
                <a:lnTo>
                  <a:pt x="17769" y="9471"/>
                </a:lnTo>
                <a:cubicBezTo>
                  <a:pt x="17804" y="9471"/>
                  <a:pt x="17833" y="9500"/>
                  <a:pt x="17833" y="9535"/>
                </a:cubicBezTo>
                <a:lnTo>
                  <a:pt x="17835" y="12067"/>
                </a:lnTo>
                <a:cubicBezTo>
                  <a:pt x="17835" y="12102"/>
                  <a:pt x="17806" y="12129"/>
                  <a:pt x="17770" y="12129"/>
                </a:cubicBezTo>
                <a:lnTo>
                  <a:pt x="12193" y="12129"/>
                </a:lnTo>
                <a:cubicBezTo>
                  <a:pt x="12158" y="12129"/>
                  <a:pt x="12129" y="12158"/>
                  <a:pt x="12129" y="12193"/>
                </a:cubicBezTo>
                <a:lnTo>
                  <a:pt x="12129" y="17770"/>
                </a:lnTo>
                <a:cubicBezTo>
                  <a:pt x="12129" y="17806"/>
                  <a:pt x="12100" y="17835"/>
                  <a:pt x="12065" y="17835"/>
                </a:cubicBezTo>
                <a:lnTo>
                  <a:pt x="9533" y="17835"/>
                </a:lnTo>
                <a:cubicBezTo>
                  <a:pt x="9498" y="17835"/>
                  <a:pt x="9471" y="17806"/>
                  <a:pt x="9471" y="17770"/>
                </a:cubicBezTo>
                <a:lnTo>
                  <a:pt x="9471" y="12193"/>
                </a:lnTo>
                <a:cubicBezTo>
                  <a:pt x="9471" y="12158"/>
                  <a:pt x="9442" y="12131"/>
                  <a:pt x="9407" y="12131"/>
                </a:cubicBezTo>
                <a:lnTo>
                  <a:pt x="3828" y="12131"/>
                </a:lnTo>
                <a:cubicBezTo>
                  <a:pt x="3793" y="12131"/>
                  <a:pt x="3765" y="12102"/>
                  <a:pt x="3765" y="12067"/>
                </a:cubicBezTo>
                <a:lnTo>
                  <a:pt x="3765" y="9535"/>
                </a:lnTo>
                <a:cubicBezTo>
                  <a:pt x="3765" y="9500"/>
                  <a:pt x="3793" y="9471"/>
                  <a:pt x="3828" y="9471"/>
                </a:cubicBezTo>
                <a:lnTo>
                  <a:pt x="9407" y="9471"/>
                </a:lnTo>
                <a:cubicBezTo>
                  <a:pt x="9442" y="9471"/>
                  <a:pt x="9469" y="9443"/>
                  <a:pt x="9469" y="9408"/>
                </a:cubicBezTo>
                <a:lnTo>
                  <a:pt x="9469" y="3830"/>
                </a:lnTo>
                <a:cubicBezTo>
                  <a:pt x="9469" y="3794"/>
                  <a:pt x="9498" y="3765"/>
                  <a:pt x="9533" y="3765"/>
                </a:cubicBezTo>
                <a:close/>
              </a:path>
            </a:pathLst>
          </a:custGeom>
          <a:solidFill>
            <a:srgbClr val="00A2FF"/>
          </a:solidFill>
          <a:ln w="12700">
            <a:miter lim="400000"/>
          </a:ln>
        </p:spPr>
        <p:txBody>
          <a:bodyPr lIns="50800" tIns="50800" rIns="50800" bIns="50800" anchor="ctr"/>
          <a:lstStyle/>
          <a:p>
            <a:pPr>
              <a:defRPr sz="3200">
                <a:solidFill>
                  <a:srgbClr val="FFFFFF"/>
                </a:solidFill>
              </a:defRPr>
            </a:pPr>
          </a:p>
        </p:txBody>
      </p:sp>
      <p:pic>
        <p:nvPicPr>
          <p:cNvPr id="168" name="Image" descr="Image"/>
          <p:cNvPicPr>
            <a:picLocks noChangeAspect="1"/>
          </p:cNvPicPr>
          <p:nvPr/>
        </p:nvPicPr>
        <p:blipFill>
          <a:blip r:embed="rId3">
            <a:extLst/>
          </a:blip>
          <a:stretch>
            <a:fillRect/>
          </a:stretch>
        </p:blipFill>
        <p:spPr>
          <a:xfrm>
            <a:off x="12554118" y="5246618"/>
            <a:ext cx="4681674" cy="5418604"/>
          </a:xfrm>
          <a:prstGeom prst="rect">
            <a:avLst/>
          </a:prstGeom>
          <a:ln w="12700">
            <a:miter lim="400000"/>
          </a:ln>
        </p:spPr>
      </p:pic>
      <p:sp>
        <p:nvSpPr>
          <p:cNvPr id="169" name="Add"/>
          <p:cNvSpPr/>
          <p:nvPr/>
        </p:nvSpPr>
        <p:spPr>
          <a:xfrm>
            <a:off x="5417077" y="7320918"/>
            <a:ext cx="1270002" cy="127000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99" y="0"/>
                </a:moveTo>
                <a:cubicBezTo>
                  <a:pt x="4834" y="0"/>
                  <a:pt x="0" y="4836"/>
                  <a:pt x="0" y="10801"/>
                </a:cubicBezTo>
                <a:cubicBezTo>
                  <a:pt x="0" y="16765"/>
                  <a:pt x="4835" y="21600"/>
                  <a:pt x="10799" y="21600"/>
                </a:cubicBezTo>
                <a:cubicBezTo>
                  <a:pt x="16764" y="21600"/>
                  <a:pt x="21600" y="16765"/>
                  <a:pt x="21600" y="10801"/>
                </a:cubicBezTo>
                <a:cubicBezTo>
                  <a:pt x="21600" y="4836"/>
                  <a:pt x="16764" y="0"/>
                  <a:pt x="10799" y="0"/>
                </a:cubicBezTo>
                <a:close/>
                <a:moveTo>
                  <a:pt x="9533" y="3765"/>
                </a:moveTo>
                <a:lnTo>
                  <a:pt x="12065" y="3765"/>
                </a:lnTo>
                <a:cubicBezTo>
                  <a:pt x="12100" y="3765"/>
                  <a:pt x="12129" y="3794"/>
                  <a:pt x="12129" y="3830"/>
                </a:cubicBezTo>
                <a:lnTo>
                  <a:pt x="12129" y="9407"/>
                </a:lnTo>
                <a:cubicBezTo>
                  <a:pt x="12129" y="9442"/>
                  <a:pt x="12157" y="9471"/>
                  <a:pt x="12192" y="9471"/>
                </a:cubicBezTo>
                <a:lnTo>
                  <a:pt x="17769" y="9471"/>
                </a:lnTo>
                <a:cubicBezTo>
                  <a:pt x="17804" y="9471"/>
                  <a:pt x="17833" y="9500"/>
                  <a:pt x="17833" y="9535"/>
                </a:cubicBezTo>
                <a:lnTo>
                  <a:pt x="17835" y="12067"/>
                </a:lnTo>
                <a:cubicBezTo>
                  <a:pt x="17835" y="12102"/>
                  <a:pt x="17806" y="12129"/>
                  <a:pt x="17770" y="12129"/>
                </a:cubicBezTo>
                <a:lnTo>
                  <a:pt x="12193" y="12129"/>
                </a:lnTo>
                <a:cubicBezTo>
                  <a:pt x="12158" y="12129"/>
                  <a:pt x="12129" y="12158"/>
                  <a:pt x="12129" y="12193"/>
                </a:cubicBezTo>
                <a:lnTo>
                  <a:pt x="12129" y="17770"/>
                </a:lnTo>
                <a:cubicBezTo>
                  <a:pt x="12129" y="17806"/>
                  <a:pt x="12100" y="17835"/>
                  <a:pt x="12065" y="17835"/>
                </a:cubicBezTo>
                <a:lnTo>
                  <a:pt x="9533" y="17835"/>
                </a:lnTo>
                <a:cubicBezTo>
                  <a:pt x="9498" y="17835"/>
                  <a:pt x="9471" y="17806"/>
                  <a:pt x="9471" y="17770"/>
                </a:cubicBezTo>
                <a:lnTo>
                  <a:pt x="9471" y="12193"/>
                </a:lnTo>
                <a:cubicBezTo>
                  <a:pt x="9471" y="12158"/>
                  <a:pt x="9442" y="12131"/>
                  <a:pt x="9407" y="12131"/>
                </a:cubicBezTo>
                <a:lnTo>
                  <a:pt x="3828" y="12131"/>
                </a:lnTo>
                <a:cubicBezTo>
                  <a:pt x="3793" y="12131"/>
                  <a:pt x="3765" y="12102"/>
                  <a:pt x="3765" y="12067"/>
                </a:cubicBezTo>
                <a:lnTo>
                  <a:pt x="3765" y="9535"/>
                </a:lnTo>
                <a:cubicBezTo>
                  <a:pt x="3765" y="9500"/>
                  <a:pt x="3793" y="9471"/>
                  <a:pt x="3828" y="9471"/>
                </a:cubicBezTo>
                <a:lnTo>
                  <a:pt x="9407" y="9471"/>
                </a:lnTo>
                <a:cubicBezTo>
                  <a:pt x="9442" y="9471"/>
                  <a:pt x="9469" y="9443"/>
                  <a:pt x="9469" y="9408"/>
                </a:cubicBezTo>
                <a:lnTo>
                  <a:pt x="9469" y="3830"/>
                </a:lnTo>
                <a:cubicBezTo>
                  <a:pt x="9469" y="3794"/>
                  <a:pt x="9498" y="3765"/>
                  <a:pt x="9533" y="3765"/>
                </a:cubicBezTo>
                <a:close/>
              </a:path>
            </a:pathLst>
          </a:custGeom>
          <a:solidFill>
            <a:srgbClr val="00A2FF"/>
          </a:solidFill>
          <a:ln w="12700">
            <a:miter lim="400000"/>
          </a:ln>
        </p:spPr>
        <p:txBody>
          <a:bodyPr lIns="50800" tIns="50800" rIns="50800" bIns="50800" anchor="ctr"/>
          <a:lstStyle/>
          <a:p>
            <a:pPr>
              <a:defRPr sz="3200">
                <a:solidFill>
                  <a:srgbClr val="FFFFFF"/>
                </a:solidFill>
              </a:defRPr>
            </a:pPr>
          </a:p>
        </p:txBody>
      </p:sp>
      <p:pic>
        <p:nvPicPr>
          <p:cNvPr id="170" name="Image" descr="Image"/>
          <p:cNvPicPr>
            <a:picLocks noChangeAspect="1"/>
          </p:cNvPicPr>
          <p:nvPr/>
        </p:nvPicPr>
        <p:blipFill>
          <a:blip r:embed="rId4">
            <a:extLst/>
          </a:blip>
          <a:stretch>
            <a:fillRect/>
          </a:stretch>
        </p:blipFill>
        <p:spPr>
          <a:xfrm>
            <a:off x="19185438" y="5232400"/>
            <a:ext cx="4085282" cy="5447039"/>
          </a:xfrm>
          <a:prstGeom prst="rect">
            <a:avLst/>
          </a:prstGeom>
          <a:ln w="12700">
            <a:miter lim="400000"/>
          </a:ln>
        </p:spPr>
      </p:pic>
      <p:pic>
        <p:nvPicPr>
          <p:cNvPr id="171" name="Image" descr="Image"/>
          <p:cNvPicPr>
            <a:picLocks noChangeAspect="1"/>
          </p:cNvPicPr>
          <p:nvPr/>
        </p:nvPicPr>
        <p:blipFill>
          <a:blip r:embed="rId5">
            <a:extLst/>
          </a:blip>
          <a:stretch>
            <a:fillRect/>
          </a:stretch>
        </p:blipFill>
        <p:spPr>
          <a:xfrm>
            <a:off x="6959600" y="5041900"/>
            <a:ext cx="4662431" cy="5828039"/>
          </a:xfrm>
          <a:prstGeom prst="rect">
            <a:avLst/>
          </a:prstGeom>
          <a:ln w="12700">
            <a:miter lim="400000"/>
          </a:ln>
        </p:spPr>
      </p:pic>
      <p:pic>
        <p:nvPicPr>
          <p:cNvPr id="172" name="Image" descr="Image"/>
          <p:cNvPicPr>
            <a:picLocks noChangeAspect="1"/>
          </p:cNvPicPr>
          <p:nvPr/>
        </p:nvPicPr>
        <p:blipFill>
          <a:blip r:embed="rId6">
            <a:extLst/>
          </a:blip>
          <a:srcRect l="16577" t="0" r="8776" b="0"/>
          <a:stretch>
            <a:fillRect/>
          </a:stretch>
        </p:blipFill>
        <p:spPr>
          <a:xfrm>
            <a:off x="19185439" y="5232363"/>
            <a:ext cx="4066034" cy="5447041"/>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4F3F6"/>
        </a:solidFill>
      </p:bgPr>
    </p:bg>
    <p:spTree>
      <p:nvGrpSpPr>
        <p:cNvPr id="1" name=""/>
        <p:cNvGrpSpPr/>
        <p:nvPr/>
      </p:nvGrpSpPr>
      <p:grpSpPr>
        <a:xfrm>
          <a:off x="0" y="0"/>
          <a:ext cx="0" cy="0"/>
          <a:chOff x="0" y="0"/>
          <a:chExt cx="0" cy="0"/>
        </a:xfrm>
      </p:grpSpPr>
      <p:sp>
        <p:nvSpPr>
          <p:cNvPr id="174" name="LGBT Role Models:…"/>
          <p:cNvSpPr txBox="1"/>
          <p:nvPr>
            <p:ph type="title"/>
          </p:nvPr>
        </p:nvSpPr>
        <p:spPr>
          <a:xfrm>
            <a:off x="1306547" y="-381002"/>
            <a:ext cx="21005802" cy="3714457"/>
          </a:xfrm>
          <a:prstGeom prst="rect">
            <a:avLst/>
          </a:prstGeom>
        </p:spPr>
        <p:txBody>
          <a:bodyPr anchor="ctr"/>
          <a:lstStyle/>
          <a:p>
            <a:pPr algn="l">
              <a:defRPr sz="8000">
                <a:solidFill>
                  <a:srgbClr val="000000"/>
                </a:solidFill>
              </a:defRPr>
            </a:pPr>
            <a:r>
              <a:t>Role Models:</a:t>
            </a:r>
          </a:p>
          <a:p>
            <a:pPr algn="l">
              <a:defRPr sz="8000">
                <a:solidFill>
                  <a:srgbClr val="000000"/>
                </a:solidFill>
              </a:defRPr>
            </a:pPr>
            <a:r>
              <a:t>Compare and contrast</a:t>
            </a:r>
          </a:p>
        </p:txBody>
      </p:sp>
      <p:sp>
        <p:nvSpPr>
          <p:cNvPr id="175" name="Oval"/>
          <p:cNvSpPr/>
          <p:nvPr/>
        </p:nvSpPr>
        <p:spPr>
          <a:xfrm>
            <a:off x="2652811" y="3876475"/>
            <a:ext cx="14202670" cy="8783246"/>
          </a:xfrm>
          <a:prstGeom prst="ellipse">
            <a:avLst/>
          </a:prstGeom>
          <a:ln w="152400">
            <a:solidFill>
              <a:srgbClr val="000000"/>
            </a:solidFill>
            <a:miter lim="400000"/>
          </a:ln>
        </p:spPr>
        <p:txBody>
          <a:bodyPr lIns="50800" tIns="50800" rIns="50800" bIns="50800" anchor="ctr"/>
          <a:lstStyle/>
          <a:p>
            <a:pPr>
              <a:defRPr sz="3200">
                <a:solidFill>
                  <a:srgbClr val="FFFFFF"/>
                </a:solidFill>
              </a:defRPr>
            </a:pPr>
          </a:p>
        </p:txBody>
      </p:sp>
      <p:sp>
        <p:nvSpPr>
          <p:cNvPr id="176" name="Oval"/>
          <p:cNvSpPr/>
          <p:nvPr/>
        </p:nvSpPr>
        <p:spPr>
          <a:xfrm>
            <a:off x="8190009" y="3876475"/>
            <a:ext cx="14202674" cy="8783246"/>
          </a:xfrm>
          <a:prstGeom prst="ellipse">
            <a:avLst/>
          </a:prstGeom>
          <a:ln w="152400">
            <a:solidFill>
              <a:srgbClr val="000000"/>
            </a:solidFill>
            <a:miter lim="400000"/>
          </a:ln>
        </p:spPr>
        <p:txBody>
          <a:bodyPr lIns="50800" tIns="50800" rIns="50800" bIns="50800" anchor="ctr"/>
          <a:lstStyle/>
          <a:p>
            <a:pPr>
              <a:defRPr sz="3200">
                <a:solidFill>
                  <a:srgbClr val="FFFFFF"/>
                </a:solidFill>
              </a:defRPr>
            </a:pP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4F3F6"/>
        </a:solidFill>
      </p:bgPr>
    </p:bg>
    <p:spTree>
      <p:nvGrpSpPr>
        <p:cNvPr id="1" name=""/>
        <p:cNvGrpSpPr/>
        <p:nvPr/>
      </p:nvGrpSpPr>
      <p:grpSpPr>
        <a:xfrm>
          <a:off x="0" y="0"/>
          <a:ext cx="0" cy="0"/>
          <a:chOff x="0" y="0"/>
          <a:chExt cx="0" cy="0"/>
        </a:xfrm>
      </p:grpSpPr>
      <p:sp>
        <p:nvSpPr>
          <p:cNvPr id="178" name="Role Models: Common Themes"/>
          <p:cNvSpPr txBox="1"/>
          <p:nvPr>
            <p:ph type="title"/>
          </p:nvPr>
        </p:nvSpPr>
        <p:spPr>
          <a:xfrm>
            <a:off x="1408147" y="355599"/>
            <a:ext cx="21005802" cy="1945583"/>
          </a:xfrm>
          <a:prstGeom prst="rect">
            <a:avLst/>
          </a:prstGeom>
        </p:spPr>
        <p:txBody>
          <a:bodyPr anchor="ctr"/>
          <a:lstStyle>
            <a:lvl1pPr algn="l">
              <a:defRPr sz="11200">
                <a:solidFill>
                  <a:srgbClr val="000000"/>
                </a:solidFill>
              </a:defRPr>
            </a:lvl1pPr>
          </a:lstStyle>
          <a:p>
            <a:pPr/>
            <a:r>
              <a:t>Role Models: Common Themes</a:t>
            </a:r>
          </a:p>
        </p:txBody>
      </p:sp>
      <p:sp>
        <p:nvSpPr>
          <p:cNvPr id="179" name="Circle"/>
          <p:cNvSpPr/>
          <p:nvPr/>
        </p:nvSpPr>
        <p:spPr>
          <a:xfrm>
            <a:off x="8298011" y="4108449"/>
            <a:ext cx="7787979" cy="7785101"/>
          </a:xfrm>
          <a:prstGeom prst="ellipse">
            <a:avLst/>
          </a:prstGeom>
          <a:solidFill>
            <a:srgbClr val="00A2FF"/>
          </a:solidFill>
          <a:ln w="12700">
            <a:miter lim="400000"/>
          </a:ln>
        </p:spPr>
        <p:txBody>
          <a:bodyPr lIns="50800" tIns="50800" rIns="50800" bIns="50800" anchor="ctr"/>
          <a:lstStyle/>
          <a:p>
            <a:pPr>
              <a:defRPr sz="3200">
                <a:solidFill>
                  <a:srgbClr val="FFFFFF"/>
                </a:solidFill>
              </a:defRPr>
            </a:pPr>
          </a:p>
        </p:txBody>
      </p:sp>
      <p:sp>
        <p:nvSpPr>
          <p:cNvPr id="180" name="What are common themes of role models?"/>
          <p:cNvSpPr txBox="1"/>
          <p:nvPr/>
        </p:nvSpPr>
        <p:spPr>
          <a:xfrm>
            <a:off x="8883909" y="6368012"/>
            <a:ext cx="6616181" cy="326597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120000"/>
              </a:lnSpc>
              <a:defRPr sz="6000"/>
            </a:lvl1pPr>
          </a:lstStyle>
          <a:p>
            <a:pPr/>
            <a:r>
              <a:t>What are common themes of role models?</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Black">
  <a:themeElements>
    <a:clrScheme name="Black">
      <a:dk1>
        <a:srgbClr val="000000"/>
      </a:dk1>
      <a:lt1>
        <a:srgbClr val="000000"/>
      </a:lt1>
      <a:dk2>
        <a:srgbClr val="A7A7A7"/>
      </a:dk2>
      <a:lt2>
        <a:srgbClr val="535353"/>
      </a:lt2>
      <a:accent1>
        <a:srgbClr val="0076BA"/>
      </a:accent1>
      <a:accent2>
        <a:srgbClr val="00A89D"/>
      </a:accent2>
      <a:accent3>
        <a:srgbClr val="1DB100"/>
      </a:accent3>
      <a:accent4>
        <a:srgbClr val="F8BA00"/>
      </a:accent4>
      <a:accent5>
        <a:srgbClr val="EE220C"/>
      </a:accent5>
      <a:accent6>
        <a:srgbClr val="CB297B"/>
      </a:accent6>
      <a:hlink>
        <a:srgbClr val="0000FF"/>
      </a:hlink>
      <a:folHlink>
        <a:srgbClr val="FF00FF"/>
      </a:folHlink>
    </a:clrScheme>
    <a:fontScheme name="Black">
      <a:majorFont>
        <a:latin typeface="Helvetica"/>
        <a:ea typeface="Helvetica"/>
        <a:cs typeface="Helvetica"/>
      </a:majorFont>
      <a:minorFont>
        <a:latin typeface="Helvetica Neue"/>
        <a:ea typeface="Helvetica Neue"/>
        <a:cs typeface="Helvetica Neue"/>
      </a:minorFont>
    </a:fontScheme>
    <a:fmtScheme name="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000000"/>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000000"/>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Black">
  <a:themeElements>
    <a:clrScheme name="Black">
      <a:dk1>
        <a:srgbClr val="000000"/>
      </a:dk1>
      <a:lt1>
        <a:srgbClr val="FFFFFF"/>
      </a:lt1>
      <a:dk2>
        <a:srgbClr val="A7A7A7"/>
      </a:dk2>
      <a:lt2>
        <a:srgbClr val="535353"/>
      </a:lt2>
      <a:accent1>
        <a:srgbClr val="0076BA"/>
      </a:accent1>
      <a:accent2>
        <a:srgbClr val="00A89D"/>
      </a:accent2>
      <a:accent3>
        <a:srgbClr val="1DB100"/>
      </a:accent3>
      <a:accent4>
        <a:srgbClr val="F8BA00"/>
      </a:accent4>
      <a:accent5>
        <a:srgbClr val="EE220C"/>
      </a:accent5>
      <a:accent6>
        <a:srgbClr val="CB297B"/>
      </a:accent6>
      <a:hlink>
        <a:srgbClr val="0000FF"/>
      </a:hlink>
      <a:folHlink>
        <a:srgbClr val="FF00FF"/>
      </a:folHlink>
    </a:clrScheme>
    <a:fontScheme name="Black">
      <a:majorFont>
        <a:latin typeface="Helvetica"/>
        <a:ea typeface="Helvetica"/>
        <a:cs typeface="Helvetica"/>
      </a:majorFont>
      <a:minorFont>
        <a:latin typeface="Helvetica Neue"/>
        <a:ea typeface="Helvetica Neue"/>
        <a:cs typeface="Helvetica Neue"/>
      </a:minorFont>
    </a:fontScheme>
    <a:fmtScheme name="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000000"/>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000" u="none" kumimoji="0" normalizeH="0">
            <a:ln>
              <a:noFill/>
            </a:ln>
            <a:solidFill>
              <a:srgbClr val="000000"/>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