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Body Level One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0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Attribution</a:t>
            </a:r>
          </a:p>
        </p:txBody>
      </p:sp>
      <p:sp>
        <p:nvSpPr>
          <p:cNvPr id="116" name="Body Level One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Bowl of salad with fried rice, boiled eggs and chopsticks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Bowl with salmon cakes, salad and houmous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Bowl of pappardelle pasta with parsley butter, roasted hazelnuts and shaved parmesan chees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bowl of salad with fried rice, boiled eggs and chopsticks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 and houmous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61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Bowl of pappardelle pasta with parsley butter, roasted hazelnuts and shaved parmesan cheese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72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89" name="Agenda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Agenda Subtitle</a:t>
            </a:r>
          </a:p>
        </p:txBody>
      </p:sp>
      <p:sp>
        <p:nvSpPr>
          <p:cNvPr id="9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